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30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09" r:id="rId12"/>
    <p:sldId id="299" r:id="rId13"/>
    <p:sldId id="300" r:id="rId14"/>
    <p:sldId id="317" r:id="rId15"/>
    <p:sldId id="267" r:id="rId16"/>
    <p:sldId id="269" r:id="rId17"/>
    <p:sldId id="270" r:id="rId18"/>
    <p:sldId id="292" r:id="rId19"/>
    <p:sldId id="273" r:id="rId20"/>
    <p:sldId id="293" r:id="rId21"/>
    <p:sldId id="291" r:id="rId22"/>
    <p:sldId id="316" r:id="rId23"/>
    <p:sldId id="294" r:id="rId24"/>
    <p:sldId id="313" r:id="rId25"/>
    <p:sldId id="310" r:id="rId26"/>
    <p:sldId id="32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E9F8EDA-14AA-EB40-9670-E687E3DF3872}">
          <p14:sldIdLst>
            <p14:sldId id="330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09"/>
            <p14:sldId id="299"/>
            <p14:sldId id="300"/>
            <p14:sldId id="317"/>
            <p14:sldId id="267"/>
            <p14:sldId id="269"/>
            <p14:sldId id="270"/>
            <p14:sldId id="292"/>
            <p14:sldId id="273"/>
            <p14:sldId id="293"/>
            <p14:sldId id="291"/>
            <p14:sldId id="316"/>
            <p14:sldId id="294"/>
            <p14:sldId id="313"/>
            <p14:sldId id="310"/>
            <p14:sldId id="32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3225" autoAdjust="0"/>
    <p:restoredTop sz="86357" autoAdjust="0"/>
  </p:normalViewPr>
  <p:slideViewPr>
    <p:cSldViewPr snapToGrid="0" snapToObjects="1">
      <p:cViewPr varScale="1">
        <p:scale>
          <a:sx n="48" d="100"/>
          <a:sy n="48" d="100"/>
        </p:scale>
        <p:origin x="-68" y="-3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20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9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BDA620-9031-4DAE-83D1-AA0CE6476B14}" type="doc">
      <dgm:prSet loTypeId="urn:microsoft.com/office/officeart/2016/7/layout/BasicLinearProcessNumbered" loCatId="process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372EB6F-AF59-4730-9CD1-5AC65E31BDB8}">
      <dgm:prSet custT="1"/>
      <dgm:spPr/>
      <dgm:t>
        <a:bodyPr/>
        <a:lstStyle/>
        <a:p>
          <a:endParaRPr lang="tr-TR" sz="1200" dirty="0"/>
        </a:p>
        <a:p>
          <a:endParaRPr lang="tr-TR" sz="2400" b="1" dirty="0" smtClean="0"/>
        </a:p>
      </dgm:t>
    </dgm:pt>
    <dgm:pt modelId="{249504DC-0896-4323-9839-A90F3C8C665E}" type="parTrans" cxnId="{C5A2FA3B-B474-4AE2-A4C7-A1CFA517FF6D}">
      <dgm:prSet/>
      <dgm:spPr/>
      <dgm:t>
        <a:bodyPr/>
        <a:lstStyle/>
        <a:p>
          <a:endParaRPr lang="en-US"/>
        </a:p>
      </dgm:t>
    </dgm:pt>
    <dgm:pt modelId="{B5B3411E-6393-4725-9B86-4F84F6E1E419}" type="sibTrans" cxnId="{C5A2FA3B-B474-4AE2-A4C7-A1CFA517FF6D}">
      <dgm:prSet phldrT="2" phldr="0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93DB4037-E478-4215-9152-A5279DB28D79}">
      <dgm:prSet custT="1"/>
      <dgm:spPr/>
      <dgm:t>
        <a:bodyPr/>
        <a:lstStyle/>
        <a:p>
          <a:endParaRPr lang="is-IS" sz="2000" b="0" i="0" u="none" dirty="0" smtClean="0"/>
        </a:p>
      </dgm:t>
    </dgm:pt>
    <dgm:pt modelId="{6ABC1B02-50E6-4AA6-84CF-364281E6D954}" type="parTrans" cxnId="{243D78D3-1B08-4436-A560-C9D2B877D73F}">
      <dgm:prSet/>
      <dgm:spPr/>
      <dgm:t>
        <a:bodyPr/>
        <a:lstStyle/>
        <a:p>
          <a:endParaRPr lang="en-US"/>
        </a:p>
      </dgm:t>
    </dgm:pt>
    <dgm:pt modelId="{73A83AF2-506D-4185-811A-C33C8F914F06}" type="sibTrans" cxnId="{243D78D3-1B08-4436-A560-C9D2B877D73F}">
      <dgm:prSet phldrT="3" phldr="0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0E02E82F-1DFE-44F6-8F48-A64F5E33198F}">
      <dgm:prSet custT="1"/>
      <dgm:spPr/>
      <dgm:t>
        <a:bodyPr/>
        <a:lstStyle/>
        <a:p>
          <a:endParaRPr lang="tr-TR" sz="2600" b="1" dirty="0"/>
        </a:p>
        <a:p>
          <a:r>
            <a:rPr lang="tr-TR" sz="2400" b="1" dirty="0"/>
            <a:t>Severe </a:t>
          </a:r>
          <a:r>
            <a:rPr lang="tr-TR" sz="2400" b="1" dirty="0" err="1"/>
            <a:t>Preeclampsia</a:t>
          </a:r>
          <a:endParaRPr lang="tr-TR" sz="2400" b="1" dirty="0"/>
        </a:p>
        <a:p>
          <a:r>
            <a:rPr lang="tr-TR" sz="2400" dirty="0"/>
            <a:t>BP ≥ 160/110 </a:t>
          </a:r>
          <a:r>
            <a:rPr lang="tr-TR" sz="2400" dirty="0" err="1"/>
            <a:t>mmHg</a:t>
          </a:r>
          <a:endParaRPr lang="tr-TR" sz="2400" dirty="0"/>
        </a:p>
        <a:p>
          <a:r>
            <a:rPr lang="tr-TR" sz="2000" dirty="0" smtClean="0"/>
            <a:t> </a:t>
          </a:r>
        </a:p>
        <a:p>
          <a:endParaRPr lang="en-US" sz="2000" dirty="0"/>
        </a:p>
      </dgm:t>
    </dgm:pt>
    <dgm:pt modelId="{0192E96A-246E-40EC-8400-E3F886359878}" type="sibTrans" cxnId="{995B395D-BE3F-4CEF-AE22-910619356847}">
      <dgm:prSet phldrT="1" phldr="0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 dirty="0"/>
        </a:p>
      </dgm:t>
    </dgm:pt>
    <dgm:pt modelId="{C4232FC2-5754-4D10-A924-151A377F1AD6}" type="parTrans" cxnId="{995B395D-BE3F-4CEF-AE22-910619356847}">
      <dgm:prSet/>
      <dgm:spPr/>
      <dgm:t>
        <a:bodyPr/>
        <a:lstStyle/>
        <a:p>
          <a:endParaRPr lang="en-US"/>
        </a:p>
      </dgm:t>
    </dgm:pt>
    <dgm:pt modelId="{9C877D96-823D-4774-B2E8-58F7AD65F682}" type="pres">
      <dgm:prSet presAssocID="{E2BDA620-9031-4DAE-83D1-AA0CE6476B14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D9DE56-8594-41C4-9B7B-92295F22BDBC}" type="pres">
      <dgm:prSet presAssocID="{0E02E82F-1DFE-44F6-8F48-A64F5E33198F}" presName="compositeNode" presStyleCnt="0">
        <dgm:presLayoutVars>
          <dgm:bulletEnabled val="1"/>
        </dgm:presLayoutVars>
      </dgm:prSet>
      <dgm:spPr/>
    </dgm:pt>
    <dgm:pt modelId="{42F0A541-98E0-487C-B0A9-5103059EC2A3}" type="pres">
      <dgm:prSet presAssocID="{0E02E82F-1DFE-44F6-8F48-A64F5E33198F}" presName="bgRect" presStyleLbl="bgAccFollowNode1" presStyleIdx="0" presStyleCnt="3" custScaleX="97717"/>
      <dgm:spPr/>
      <dgm:t>
        <a:bodyPr/>
        <a:lstStyle/>
        <a:p>
          <a:endParaRPr lang="en-US"/>
        </a:p>
      </dgm:t>
    </dgm:pt>
    <dgm:pt modelId="{54B0D318-0F23-421F-916C-4C4962A28806}" type="pres">
      <dgm:prSet presAssocID="{0192E96A-246E-40EC-8400-E3F886359878}" presName="sibTransNodeCircle" presStyleLbl="alignNode1" presStyleIdx="0" presStyleCnt="6" custScaleX="2000000" custScaleY="9564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20EB3C81-D1A3-44B9-9821-84F60217DD60}" type="pres">
      <dgm:prSet presAssocID="{0E02E82F-1DFE-44F6-8F48-A64F5E33198F}" presName="bottomLine" presStyleLbl="alignNode1" presStyleIdx="1" presStyleCnt="6">
        <dgm:presLayoutVars/>
      </dgm:prSet>
      <dgm:spPr/>
    </dgm:pt>
    <dgm:pt modelId="{AF54874B-1038-4E3E-8456-4A44B7B1B9E5}" type="pres">
      <dgm:prSet presAssocID="{0E02E82F-1DFE-44F6-8F48-A64F5E33198F}" presName="nodeText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A1F83-52CE-46A7-B0F8-73C965C4DB30}" type="pres">
      <dgm:prSet presAssocID="{0192E96A-246E-40EC-8400-E3F886359878}" presName="sibTrans" presStyleCnt="0"/>
      <dgm:spPr/>
    </dgm:pt>
    <dgm:pt modelId="{129B9697-81C5-42FB-9774-F7D266D00F99}" type="pres">
      <dgm:prSet presAssocID="{8372EB6F-AF59-4730-9CD1-5AC65E31BDB8}" presName="compositeNode" presStyleCnt="0">
        <dgm:presLayoutVars>
          <dgm:bulletEnabled val="1"/>
        </dgm:presLayoutVars>
      </dgm:prSet>
      <dgm:spPr/>
    </dgm:pt>
    <dgm:pt modelId="{A2EB27ED-B25A-484B-AF69-E5445A1D6809}" type="pres">
      <dgm:prSet presAssocID="{8372EB6F-AF59-4730-9CD1-5AC65E31BDB8}" presName="bgRect" presStyleLbl="bgAccFollowNode1" presStyleIdx="1" presStyleCnt="3" custLinFactNeighborY="-988"/>
      <dgm:spPr/>
      <dgm:t>
        <a:bodyPr/>
        <a:lstStyle/>
        <a:p>
          <a:endParaRPr lang="en-US"/>
        </a:p>
      </dgm:t>
    </dgm:pt>
    <dgm:pt modelId="{EAEB485A-FFD0-43FE-84FF-09FD76CD5146}" type="pres">
      <dgm:prSet presAssocID="{B5B3411E-6393-4725-9B86-4F84F6E1E419}" presName="sibTransNodeCircle" presStyleLbl="alignNode1" presStyleIdx="2" presStyleCnt="6" custScaleX="1192847" custScaleY="96345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5F0E2835-17CA-4DF5-94FF-B2B44897806B}" type="pres">
      <dgm:prSet presAssocID="{8372EB6F-AF59-4730-9CD1-5AC65E31BDB8}" presName="bottomLine" presStyleLbl="alignNode1" presStyleIdx="3" presStyleCnt="6">
        <dgm:presLayoutVars/>
      </dgm:prSet>
      <dgm:spPr/>
    </dgm:pt>
    <dgm:pt modelId="{C4499210-9533-4F78-9247-0DA10CC3A324}" type="pres">
      <dgm:prSet presAssocID="{8372EB6F-AF59-4730-9CD1-5AC65E31BDB8}" presName="nodeText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FBA14-A2A5-4A45-83E8-1E905A654FBB}" type="pres">
      <dgm:prSet presAssocID="{B5B3411E-6393-4725-9B86-4F84F6E1E419}" presName="sibTrans" presStyleCnt="0"/>
      <dgm:spPr/>
    </dgm:pt>
    <dgm:pt modelId="{82E2619B-1032-424D-B9E0-876163435B9B}" type="pres">
      <dgm:prSet presAssocID="{93DB4037-E478-4215-9152-A5279DB28D79}" presName="compositeNode" presStyleCnt="0">
        <dgm:presLayoutVars>
          <dgm:bulletEnabled val="1"/>
        </dgm:presLayoutVars>
      </dgm:prSet>
      <dgm:spPr/>
    </dgm:pt>
    <dgm:pt modelId="{FDBEC79E-4A9F-4C48-8E51-1B7DF2A7CBF2}" type="pres">
      <dgm:prSet presAssocID="{93DB4037-E478-4215-9152-A5279DB28D79}" presName="bgRect" presStyleLbl="bgAccFollowNode1" presStyleIdx="2" presStyleCnt="3" custScaleX="108709"/>
      <dgm:spPr/>
      <dgm:t>
        <a:bodyPr/>
        <a:lstStyle/>
        <a:p>
          <a:endParaRPr lang="en-US"/>
        </a:p>
      </dgm:t>
    </dgm:pt>
    <dgm:pt modelId="{D885EBB0-E510-4E3A-AE0F-E8C3CE7D6556}" type="pres">
      <dgm:prSet presAssocID="{73A83AF2-506D-4185-811A-C33C8F914F06}" presName="sibTransNodeCircle" presStyleLbl="alignNode1" presStyleIdx="4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039948D1-2226-480B-90ED-FCE115122281}" type="pres">
      <dgm:prSet presAssocID="{93DB4037-E478-4215-9152-A5279DB28D79}" presName="bottomLine" presStyleLbl="alignNode1" presStyleIdx="5" presStyleCnt="6">
        <dgm:presLayoutVars/>
      </dgm:prSet>
      <dgm:spPr/>
    </dgm:pt>
    <dgm:pt modelId="{92D068EE-1BC4-4F6D-ABE3-5CBE9841FBB6}" type="pres">
      <dgm:prSet presAssocID="{93DB4037-E478-4215-9152-A5279DB28D79}" presName="nodeText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A2FA3B-B474-4AE2-A4C7-A1CFA517FF6D}" srcId="{E2BDA620-9031-4DAE-83D1-AA0CE6476B14}" destId="{8372EB6F-AF59-4730-9CD1-5AC65E31BDB8}" srcOrd="1" destOrd="0" parTransId="{249504DC-0896-4323-9839-A90F3C8C665E}" sibTransId="{B5B3411E-6393-4725-9B86-4F84F6E1E419}"/>
    <dgm:cxn modelId="{AB8647FF-F092-5A4F-B0D2-0EB74FE9C705}" type="presOf" srcId="{B5B3411E-6393-4725-9B86-4F84F6E1E419}" destId="{EAEB485A-FFD0-43FE-84FF-09FD76CD5146}" srcOrd="0" destOrd="0" presId="urn:microsoft.com/office/officeart/2016/7/layout/BasicLinearProcessNumbered"/>
    <dgm:cxn modelId="{243D78D3-1B08-4436-A560-C9D2B877D73F}" srcId="{E2BDA620-9031-4DAE-83D1-AA0CE6476B14}" destId="{93DB4037-E478-4215-9152-A5279DB28D79}" srcOrd="2" destOrd="0" parTransId="{6ABC1B02-50E6-4AA6-84CF-364281E6D954}" sibTransId="{73A83AF2-506D-4185-811A-C33C8F914F06}"/>
    <dgm:cxn modelId="{3D3856C5-B6A4-F04F-BBEE-5272386CF307}" type="presOf" srcId="{73A83AF2-506D-4185-811A-C33C8F914F06}" destId="{D885EBB0-E510-4E3A-AE0F-E8C3CE7D6556}" srcOrd="0" destOrd="0" presId="urn:microsoft.com/office/officeart/2016/7/layout/BasicLinearProcessNumbered"/>
    <dgm:cxn modelId="{D5326026-F94D-014A-8B6B-1186200BDB65}" type="presOf" srcId="{93DB4037-E478-4215-9152-A5279DB28D79}" destId="{FDBEC79E-4A9F-4C48-8E51-1B7DF2A7CBF2}" srcOrd="0" destOrd="0" presId="urn:microsoft.com/office/officeart/2016/7/layout/BasicLinearProcessNumbered"/>
    <dgm:cxn modelId="{995B395D-BE3F-4CEF-AE22-910619356847}" srcId="{E2BDA620-9031-4DAE-83D1-AA0CE6476B14}" destId="{0E02E82F-1DFE-44F6-8F48-A64F5E33198F}" srcOrd="0" destOrd="0" parTransId="{C4232FC2-5754-4D10-A924-151A377F1AD6}" sibTransId="{0192E96A-246E-40EC-8400-E3F886359878}"/>
    <dgm:cxn modelId="{90C795A0-9D33-D840-9BCD-0C4F3DE4C57E}" type="presOf" srcId="{0E02E82F-1DFE-44F6-8F48-A64F5E33198F}" destId="{42F0A541-98E0-487C-B0A9-5103059EC2A3}" srcOrd="0" destOrd="0" presId="urn:microsoft.com/office/officeart/2016/7/layout/BasicLinearProcessNumbered"/>
    <dgm:cxn modelId="{434F7C67-4EC4-CD40-9FB2-1FA12F0E9305}" type="presOf" srcId="{8372EB6F-AF59-4730-9CD1-5AC65E31BDB8}" destId="{C4499210-9533-4F78-9247-0DA10CC3A324}" srcOrd="1" destOrd="0" presId="urn:microsoft.com/office/officeart/2016/7/layout/BasicLinearProcessNumbered"/>
    <dgm:cxn modelId="{66711B0C-44AA-C04D-9AB9-A2D803A4C8C8}" type="presOf" srcId="{E2BDA620-9031-4DAE-83D1-AA0CE6476B14}" destId="{9C877D96-823D-4774-B2E8-58F7AD65F682}" srcOrd="0" destOrd="0" presId="urn:microsoft.com/office/officeart/2016/7/layout/BasicLinearProcessNumbered"/>
    <dgm:cxn modelId="{AA87C7DA-B1A6-2D4E-922F-E9F71BBA470B}" type="presOf" srcId="{8372EB6F-AF59-4730-9CD1-5AC65E31BDB8}" destId="{A2EB27ED-B25A-484B-AF69-E5445A1D6809}" srcOrd="0" destOrd="0" presId="urn:microsoft.com/office/officeart/2016/7/layout/BasicLinearProcessNumbered"/>
    <dgm:cxn modelId="{BDC29D89-17A4-664E-A0F2-8D090356D36E}" type="presOf" srcId="{0192E96A-246E-40EC-8400-E3F886359878}" destId="{54B0D318-0F23-421F-916C-4C4962A28806}" srcOrd="0" destOrd="0" presId="urn:microsoft.com/office/officeart/2016/7/layout/BasicLinearProcessNumbered"/>
    <dgm:cxn modelId="{B0D29452-24D1-124A-B701-6439EE3E176A}" type="presOf" srcId="{93DB4037-E478-4215-9152-A5279DB28D79}" destId="{92D068EE-1BC4-4F6D-ABE3-5CBE9841FBB6}" srcOrd="1" destOrd="0" presId="urn:microsoft.com/office/officeart/2016/7/layout/BasicLinearProcessNumbered"/>
    <dgm:cxn modelId="{6899AAAC-A69F-6B45-B0DF-0CB1F4EAAEB2}" type="presOf" srcId="{0E02E82F-1DFE-44F6-8F48-A64F5E33198F}" destId="{AF54874B-1038-4E3E-8456-4A44B7B1B9E5}" srcOrd="1" destOrd="0" presId="urn:microsoft.com/office/officeart/2016/7/layout/BasicLinearProcessNumbered"/>
    <dgm:cxn modelId="{83DBB889-A55B-DD41-A7C8-F816A2F164EA}" type="presParOf" srcId="{9C877D96-823D-4774-B2E8-58F7AD65F682}" destId="{71D9DE56-8594-41C4-9B7B-92295F22BDBC}" srcOrd="0" destOrd="0" presId="urn:microsoft.com/office/officeart/2016/7/layout/BasicLinearProcessNumbered"/>
    <dgm:cxn modelId="{04B2B6D3-0233-ED42-9488-3D16C20F35D9}" type="presParOf" srcId="{71D9DE56-8594-41C4-9B7B-92295F22BDBC}" destId="{42F0A541-98E0-487C-B0A9-5103059EC2A3}" srcOrd="0" destOrd="0" presId="urn:microsoft.com/office/officeart/2016/7/layout/BasicLinearProcessNumbered"/>
    <dgm:cxn modelId="{6C30C35C-49F7-704A-8DA1-DD197B8CA227}" type="presParOf" srcId="{71D9DE56-8594-41C4-9B7B-92295F22BDBC}" destId="{54B0D318-0F23-421F-916C-4C4962A28806}" srcOrd="1" destOrd="0" presId="urn:microsoft.com/office/officeart/2016/7/layout/BasicLinearProcessNumbered"/>
    <dgm:cxn modelId="{009A9018-356E-0E41-987F-68BA8DBD7BDA}" type="presParOf" srcId="{71D9DE56-8594-41C4-9B7B-92295F22BDBC}" destId="{20EB3C81-D1A3-44B9-9821-84F60217DD60}" srcOrd="2" destOrd="0" presId="urn:microsoft.com/office/officeart/2016/7/layout/BasicLinearProcessNumbered"/>
    <dgm:cxn modelId="{12FCB351-A8CC-B94C-9AE3-0EE1F5C15C75}" type="presParOf" srcId="{71D9DE56-8594-41C4-9B7B-92295F22BDBC}" destId="{AF54874B-1038-4E3E-8456-4A44B7B1B9E5}" srcOrd="3" destOrd="0" presId="urn:microsoft.com/office/officeart/2016/7/layout/BasicLinearProcessNumbered"/>
    <dgm:cxn modelId="{A27F6267-478B-DE43-90EB-10D8578BDF77}" type="presParOf" srcId="{9C877D96-823D-4774-B2E8-58F7AD65F682}" destId="{8B1A1F83-52CE-46A7-B0F8-73C965C4DB30}" srcOrd="1" destOrd="0" presId="urn:microsoft.com/office/officeart/2016/7/layout/BasicLinearProcessNumbered"/>
    <dgm:cxn modelId="{EC82CEE9-BC91-0047-AD08-F77601CD1EDD}" type="presParOf" srcId="{9C877D96-823D-4774-B2E8-58F7AD65F682}" destId="{129B9697-81C5-42FB-9774-F7D266D00F99}" srcOrd="2" destOrd="0" presId="urn:microsoft.com/office/officeart/2016/7/layout/BasicLinearProcessNumbered"/>
    <dgm:cxn modelId="{22E89438-45E0-434C-BFCA-5A25D823F903}" type="presParOf" srcId="{129B9697-81C5-42FB-9774-F7D266D00F99}" destId="{A2EB27ED-B25A-484B-AF69-E5445A1D6809}" srcOrd="0" destOrd="0" presId="urn:microsoft.com/office/officeart/2016/7/layout/BasicLinearProcessNumbered"/>
    <dgm:cxn modelId="{7114146D-B691-414D-AF6A-9D942E80800F}" type="presParOf" srcId="{129B9697-81C5-42FB-9774-F7D266D00F99}" destId="{EAEB485A-FFD0-43FE-84FF-09FD76CD5146}" srcOrd="1" destOrd="0" presId="urn:microsoft.com/office/officeart/2016/7/layout/BasicLinearProcessNumbered"/>
    <dgm:cxn modelId="{B9AD4BE8-512D-9040-8B63-54F06E235D9E}" type="presParOf" srcId="{129B9697-81C5-42FB-9774-F7D266D00F99}" destId="{5F0E2835-17CA-4DF5-94FF-B2B44897806B}" srcOrd="2" destOrd="0" presId="urn:microsoft.com/office/officeart/2016/7/layout/BasicLinearProcessNumbered"/>
    <dgm:cxn modelId="{F14B0048-B1D4-3741-9F05-D2AE1BFF44E1}" type="presParOf" srcId="{129B9697-81C5-42FB-9774-F7D266D00F99}" destId="{C4499210-9533-4F78-9247-0DA10CC3A324}" srcOrd="3" destOrd="0" presId="urn:microsoft.com/office/officeart/2016/7/layout/BasicLinearProcessNumbered"/>
    <dgm:cxn modelId="{14363E35-8A97-8F4B-8A85-1878301F0C8F}" type="presParOf" srcId="{9C877D96-823D-4774-B2E8-58F7AD65F682}" destId="{703FBA14-A2A5-4A45-83E8-1E905A654FBB}" srcOrd="3" destOrd="0" presId="urn:microsoft.com/office/officeart/2016/7/layout/BasicLinearProcessNumbered"/>
    <dgm:cxn modelId="{14928BDA-CBCE-E441-873E-3560BBC9BB98}" type="presParOf" srcId="{9C877D96-823D-4774-B2E8-58F7AD65F682}" destId="{82E2619B-1032-424D-B9E0-876163435B9B}" srcOrd="4" destOrd="0" presId="urn:microsoft.com/office/officeart/2016/7/layout/BasicLinearProcessNumbered"/>
    <dgm:cxn modelId="{DABA3FD0-8F52-364B-9A7D-DEBAA6047C73}" type="presParOf" srcId="{82E2619B-1032-424D-B9E0-876163435B9B}" destId="{FDBEC79E-4A9F-4C48-8E51-1B7DF2A7CBF2}" srcOrd="0" destOrd="0" presId="urn:microsoft.com/office/officeart/2016/7/layout/BasicLinearProcessNumbered"/>
    <dgm:cxn modelId="{2AD216CC-A247-BA49-A295-F1C916B61998}" type="presParOf" srcId="{82E2619B-1032-424D-B9E0-876163435B9B}" destId="{D885EBB0-E510-4E3A-AE0F-E8C3CE7D6556}" srcOrd="1" destOrd="0" presId="urn:microsoft.com/office/officeart/2016/7/layout/BasicLinearProcessNumbered"/>
    <dgm:cxn modelId="{4E1DB961-EC29-4B47-AD3E-1074D78D0F3B}" type="presParOf" srcId="{82E2619B-1032-424D-B9E0-876163435B9B}" destId="{039948D1-2226-480B-90ED-FCE115122281}" srcOrd="2" destOrd="0" presId="urn:microsoft.com/office/officeart/2016/7/layout/BasicLinearProcessNumbered"/>
    <dgm:cxn modelId="{7EA371FE-86BF-AB46-BCF4-EF473FEFCB25}" type="presParOf" srcId="{82E2619B-1032-424D-B9E0-876163435B9B}" destId="{92D068EE-1BC4-4F6D-ABE3-5CBE9841FBB6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C0EAD8-F352-4E5F-9000-A998309C634E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tr-TR"/>
        </a:p>
      </dgm:t>
    </dgm:pt>
    <dgm:pt modelId="{B301CB70-D94D-4448-880B-B6D6D6DF35B0}">
      <dgm:prSet phldrT="[Metin]" custT="1"/>
      <dgm:spPr/>
      <dgm:t>
        <a:bodyPr/>
        <a:lstStyle/>
        <a:p>
          <a:r>
            <a:rPr lang="tr-TR" sz="2800" b="1" dirty="0" err="1"/>
            <a:t>Labetalol</a:t>
          </a:r>
          <a:endParaRPr lang="en-US" sz="2800" b="1" dirty="0"/>
        </a:p>
        <a:p>
          <a:r>
            <a:rPr lang="tr-TR" sz="2400" dirty="0" smtClean="0"/>
            <a:t>IV </a:t>
          </a:r>
          <a:r>
            <a:rPr lang="tr-TR" sz="2400" dirty="0" err="1" smtClean="0"/>
            <a:t>bolus</a:t>
          </a:r>
          <a:r>
            <a:rPr lang="tr-TR" sz="2400" dirty="0" smtClean="0"/>
            <a:t> 5 </a:t>
          </a:r>
          <a:r>
            <a:rPr lang="tr-TR" sz="2400" dirty="0" err="1" smtClean="0"/>
            <a:t>or</a:t>
          </a:r>
          <a:r>
            <a:rPr lang="tr-TR" sz="2400" dirty="0" smtClean="0"/>
            <a:t> 10 </a:t>
          </a:r>
          <a:r>
            <a:rPr lang="tr-TR" sz="2400" dirty="0"/>
            <a:t>mg </a:t>
          </a:r>
          <a:r>
            <a:rPr lang="tr-TR" sz="2400" dirty="0" smtClean="0"/>
            <a:t> </a:t>
          </a:r>
        </a:p>
        <a:p>
          <a:r>
            <a:rPr lang="tr-TR" sz="2400" dirty="0" smtClean="0"/>
            <a:t>(</a:t>
          </a:r>
          <a:r>
            <a:rPr lang="tr-TR" sz="2400" dirty="0" err="1" smtClean="0"/>
            <a:t>avoid</a:t>
          </a:r>
          <a:r>
            <a:rPr lang="tr-TR" sz="2400" dirty="0" smtClean="0"/>
            <a:t> </a:t>
          </a:r>
          <a:r>
            <a:rPr lang="tr-TR" sz="2400" dirty="0"/>
            <a:t>in </a:t>
          </a:r>
          <a:r>
            <a:rPr lang="tr-TR" sz="2400" dirty="0" err="1" smtClean="0"/>
            <a:t>asthma</a:t>
          </a:r>
          <a:r>
            <a:rPr lang="tr-TR" sz="2400" dirty="0" smtClean="0"/>
            <a:t>)</a:t>
          </a:r>
          <a:endParaRPr lang="tr-TR" sz="2400" dirty="0"/>
        </a:p>
      </dgm:t>
    </dgm:pt>
    <dgm:pt modelId="{3F6756B0-6200-4174-9F6F-0D925669B8DF}" type="parTrans" cxnId="{BFDDFB58-036A-4A2A-9102-8E3149317E00}">
      <dgm:prSet/>
      <dgm:spPr/>
      <dgm:t>
        <a:bodyPr/>
        <a:lstStyle/>
        <a:p>
          <a:endParaRPr lang="tr-TR"/>
        </a:p>
      </dgm:t>
    </dgm:pt>
    <dgm:pt modelId="{0CAEA455-7770-4AD3-B7D2-E26701784C69}" type="sibTrans" cxnId="{BFDDFB58-036A-4A2A-9102-8E3149317E00}">
      <dgm:prSet phldrT="1" phldr="0"/>
      <dgm:spPr/>
      <dgm:t>
        <a:bodyPr/>
        <a:lstStyle/>
        <a:p>
          <a:r>
            <a:rPr lang="tr-TR"/>
            <a:t>1</a:t>
          </a:r>
          <a:endParaRPr lang="tr-TR" dirty="0"/>
        </a:p>
      </dgm:t>
    </dgm:pt>
    <dgm:pt modelId="{EB5C44D9-3292-4A66-8600-AD31621D56A4}">
      <dgm:prSet phldrT="[Metin]" custT="1"/>
      <dgm:spPr/>
      <dgm:t>
        <a:bodyPr/>
        <a:lstStyle/>
        <a:p>
          <a:r>
            <a:rPr lang="tr-TR" sz="2800" b="1" dirty="0" err="1" smtClean="0"/>
            <a:t>Remifentanil</a:t>
          </a:r>
          <a:endParaRPr lang="tr-TR" sz="2800" b="1" dirty="0" smtClean="0"/>
        </a:p>
        <a:p>
          <a:r>
            <a:rPr lang="tr-TR" sz="2400" dirty="0" smtClean="0"/>
            <a:t>IV </a:t>
          </a:r>
          <a:r>
            <a:rPr lang="tr-TR" sz="2400" dirty="0" err="1" smtClean="0"/>
            <a:t>bolus</a:t>
          </a:r>
          <a:r>
            <a:rPr lang="tr-TR" sz="2400" dirty="0" smtClean="0"/>
            <a:t> 1 µg/kg </a:t>
          </a:r>
          <a:endParaRPr lang="tr-TR" sz="2400" dirty="0"/>
        </a:p>
      </dgm:t>
    </dgm:pt>
    <dgm:pt modelId="{9A1DA237-845E-494D-9B00-99E84EDC3444}" type="parTrans" cxnId="{9375E980-F2B7-4DE4-8277-3166C48823E9}">
      <dgm:prSet/>
      <dgm:spPr/>
      <dgm:t>
        <a:bodyPr/>
        <a:lstStyle/>
        <a:p>
          <a:endParaRPr lang="tr-TR"/>
        </a:p>
      </dgm:t>
    </dgm:pt>
    <dgm:pt modelId="{0045B3CB-CE4F-4C97-B4C4-F8CA30B46767}" type="sibTrans" cxnId="{9375E980-F2B7-4DE4-8277-3166C48823E9}">
      <dgm:prSet phldrT="2" phldr="0"/>
      <dgm:spPr/>
      <dgm:t>
        <a:bodyPr/>
        <a:lstStyle/>
        <a:p>
          <a:r>
            <a:rPr lang="tr-TR" dirty="0"/>
            <a:t>2</a:t>
          </a:r>
        </a:p>
      </dgm:t>
    </dgm:pt>
    <dgm:pt modelId="{5585D830-4F45-47F0-BB9E-B12D1C59D09C}">
      <dgm:prSet phldrT="[Metin]" custT="1"/>
      <dgm:spPr/>
      <dgm:t>
        <a:bodyPr/>
        <a:lstStyle/>
        <a:p>
          <a:r>
            <a:rPr lang="tr-TR" sz="2800" b="1" dirty="0" err="1" smtClean="0"/>
            <a:t>Lidocaine</a:t>
          </a:r>
          <a:endParaRPr lang="tr-TR" sz="2800" b="1" dirty="0" smtClean="0"/>
        </a:p>
        <a:p>
          <a:r>
            <a:rPr lang="tr-TR" sz="2400" dirty="0" smtClean="0"/>
            <a:t>IV </a:t>
          </a:r>
          <a:r>
            <a:rPr lang="tr-TR" sz="2400" dirty="0" err="1" smtClean="0"/>
            <a:t>bolus</a:t>
          </a:r>
          <a:r>
            <a:rPr lang="tr-TR" sz="2400" dirty="0" smtClean="0"/>
            <a:t> </a:t>
          </a:r>
          <a:r>
            <a:rPr lang="tr-TR" sz="2400" b="0" dirty="0" smtClean="0"/>
            <a:t>1.5 mg/kg </a:t>
          </a:r>
          <a:r>
            <a:rPr lang="tr-TR" sz="2800" b="1" dirty="0" smtClean="0"/>
            <a:t>  </a:t>
          </a:r>
          <a:endParaRPr lang="tr-TR" sz="2800" dirty="0"/>
        </a:p>
      </dgm:t>
    </dgm:pt>
    <dgm:pt modelId="{00805D7E-E74A-46C4-ABA4-C3858C7E4A9F}" type="parTrans" cxnId="{092C8EBB-9601-4E4F-9200-CA6923E326A0}">
      <dgm:prSet/>
      <dgm:spPr/>
      <dgm:t>
        <a:bodyPr/>
        <a:lstStyle/>
        <a:p>
          <a:endParaRPr lang="tr-TR"/>
        </a:p>
      </dgm:t>
    </dgm:pt>
    <dgm:pt modelId="{9B12FA17-7C0B-4681-9702-FA66DB05B47A}" type="sibTrans" cxnId="{092C8EBB-9601-4E4F-9200-CA6923E326A0}">
      <dgm:prSet phldrT="3" phldr="0"/>
      <dgm:spPr/>
      <dgm:t>
        <a:bodyPr/>
        <a:lstStyle/>
        <a:p>
          <a:r>
            <a:rPr lang="tr-TR"/>
            <a:t>3</a:t>
          </a:r>
          <a:endParaRPr lang="tr-TR" dirty="0"/>
        </a:p>
      </dgm:t>
    </dgm:pt>
    <dgm:pt modelId="{060BE04A-AF74-4054-BB92-571E2E0CEE10}">
      <dgm:prSet phldrT="[Metin]" custT="1"/>
      <dgm:spPr/>
      <dgm:t>
        <a:bodyPr/>
        <a:lstStyle/>
        <a:p>
          <a:r>
            <a:rPr lang="tr-TR" sz="2800" b="1" dirty="0" err="1" smtClean="0"/>
            <a:t>Esmolol</a:t>
          </a:r>
          <a:endParaRPr lang="tr-TR" sz="2800" b="1" dirty="0" smtClean="0"/>
        </a:p>
        <a:p>
          <a:r>
            <a:rPr lang="tr-TR" sz="2400" b="0" dirty="0" smtClean="0"/>
            <a:t>IV </a:t>
          </a:r>
          <a:r>
            <a:rPr lang="tr-TR" sz="2400" b="0" dirty="0" err="1" smtClean="0"/>
            <a:t>bolus</a:t>
          </a:r>
          <a:r>
            <a:rPr lang="tr-TR" sz="2400" b="0" dirty="0" smtClean="0"/>
            <a:t> 1 mg/kg</a:t>
          </a:r>
          <a:r>
            <a:rPr lang="tr-TR" sz="2400" b="1" dirty="0" smtClean="0"/>
            <a:t> </a:t>
          </a:r>
          <a:endParaRPr lang="tr-TR" sz="2400" dirty="0"/>
        </a:p>
      </dgm:t>
    </dgm:pt>
    <dgm:pt modelId="{1C164D92-14B3-4E1C-92E5-7DFAA24FDCFD}" type="parTrans" cxnId="{EF633A6D-53A0-45E8-B1FB-D7C243B65E66}">
      <dgm:prSet/>
      <dgm:spPr/>
      <dgm:t>
        <a:bodyPr/>
        <a:lstStyle/>
        <a:p>
          <a:endParaRPr lang="en-US"/>
        </a:p>
      </dgm:t>
    </dgm:pt>
    <dgm:pt modelId="{B4154991-0446-4D02-8BC1-C13DF46DD309}" type="sibTrans" cxnId="{EF633A6D-53A0-45E8-B1FB-D7C243B65E66}">
      <dgm:prSet/>
      <dgm:spPr/>
      <dgm:t>
        <a:bodyPr/>
        <a:lstStyle/>
        <a:p>
          <a:r>
            <a:rPr lang="tr-TR" dirty="0" smtClean="0"/>
            <a:t>?</a:t>
          </a:r>
          <a:endParaRPr lang="en-US" dirty="0"/>
        </a:p>
      </dgm:t>
    </dgm:pt>
    <dgm:pt modelId="{08E9AA8D-731E-4FA5-A862-BDCBF5D87B22}" type="pres">
      <dgm:prSet presAssocID="{DBC0EAD8-F352-4E5F-9000-A998309C634E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6A477C-628E-47CC-A08B-D09D05130EF7}" type="pres">
      <dgm:prSet presAssocID="{B301CB70-D94D-4448-880B-B6D6D6DF35B0}" presName="compositeNode" presStyleCnt="0">
        <dgm:presLayoutVars>
          <dgm:bulletEnabled val="1"/>
        </dgm:presLayoutVars>
      </dgm:prSet>
      <dgm:spPr/>
    </dgm:pt>
    <dgm:pt modelId="{7A1553DF-D50E-426F-93B9-9A2B246A730F}" type="pres">
      <dgm:prSet presAssocID="{B301CB70-D94D-4448-880B-B6D6D6DF35B0}" presName="bgRect" presStyleLbl="bgAccFollowNode1" presStyleIdx="0" presStyleCnt="4" custScaleX="128711" custLinFactNeighborY="0"/>
      <dgm:spPr/>
      <dgm:t>
        <a:bodyPr/>
        <a:lstStyle/>
        <a:p>
          <a:endParaRPr lang="en-US"/>
        </a:p>
      </dgm:t>
    </dgm:pt>
    <dgm:pt modelId="{A1E3EAF8-C69A-48A1-86CC-B1D9CB4BC3B2}" type="pres">
      <dgm:prSet presAssocID="{0CAEA455-7770-4AD3-B7D2-E26701784C69}" presName="sibTransNodeCircle" presStyleLbl="alignNode1" presStyleIdx="0" presStyleCnt="8" custLinFactNeighborY="-24168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41F97D72-4DB4-44ED-907D-C324F9188A7C}" type="pres">
      <dgm:prSet presAssocID="{B301CB70-D94D-4448-880B-B6D6D6DF35B0}" presName="bottomLine" presStyleLbl="alignNode1" presStyleIdx="1" presStyleCnt="8">
        <dgm:presLayoutVars/>
      </dgm:prSet>
      <dgm:spPr/>
    </dgm:pt>
    <dgm:pt modelId="{28EDD072-8A0A-4517-831C-404553A4EED0}" type="pres">
      <dgm:prSet presAssocID="{B301CB70-D94D-4448-880B-B6D6D6DF35B0}" presName="nodeText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A2BCB-CA2A-4D83-B9A9-4665E57C4DE7}" type="pres">
      <dgm:prSet presAssocID="{0CAEA455-7770-4AD3-B7D2-E26701784C69}" presName="sibTrans" presStyleCnt="0"/>
      <dgm:spPr/>
    </dgm:pt>
    <dgm:pt modelId="{EC701CB3-723B-4924-83E9-CAD2894F30B4}" type="pres">
      <dgm:prSet presAssocID="{EB5C44D9-3292-4A66-8600-AD31621D56A4}" presName="compositeNode" presStyleCnt="0">
        <dgm:presLayoutVars>
          <dgm:bulletEnabled val="1"/>
        </dgm:presLayoutVars>
      </dgm:prSet>
      <dgm:spPr/>
    </dgm:pt>
    <dgm:pt modelId="{E29C2886-8727-4FE1-881F-B729F1036719}" type="pres">
      <dgm:prSet presAssocID="{EB5C44D9-3292-4A66-8600-AD31621D56A4}" presName="bgRect" presStyleLbl="bgAccFollowNode1" presStyleIdx="1" presStyleCnt="4" custScaleX="112560"/>
      <dgm:spPr/>
      <dgm:t>
        <a:bodyPr/>
        <a:lstStyle/>
        <a:p>
          <a:endParaRPr lang="en-US"/>
        </a:p>
      </dgm:t>
    </dgm:pt>
    <dgm:pt modelId="{E36F30E3-C803-4F8B-8BD6-DA757029729C}" type="pres">
      <dgm:prSet presAssocID="{0045B3CB-CE4F-4C97-B4C4-F8CA30B46767}" presName="sibTransNodeCircle" presStyleLbl="alignNode1" presStyleIdx="2" presStyleCnt="8" custLinFactNeighborY="-2819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712EBE88-CB62-453C-86ED-C7BFC598C2CB}" type="pres">
      <dgm:prSet presAssocID="{EB5C44D9-3292-4A66-8600-AD31621D56A4}" presName="bottomLine" presStyleLbl="alignNode1" presStyleIdx="3" presStyleCnt="8">
        <dgm:presLayoutVars/>
      </dgm:prSet>
      <dgm:spPr/>
    </dgm:pt>
    <dgm:pt modelId="{E85CE425-4EA4-4E3F-82DF-2FF6AF823687}" type="pres">
      <dgm:prSet presAssocID="{EB5C44D9-3292-4A66-8600-AD31621D56A4}" presName="nodeText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2B527-FD87-423B-8F5B-383D700582C6}" type="pres">
      <dgm:prSet presAssocID="{0045B3CB-CE4F-4C97-B4C4-F8CA30B46767}" presName="sibTrans" presStyleCnt="0"/>
      <dgm:spPr/>
    </dgm:pt>
    <dgm:pt modelId="{5CCCA90D-E3AA-4314-BC25-E7E648E64894}" type="pres">
      <dgm:prSet presAssocID="{5585D830-4F45-47F0-BB9E-B12D1C59D09C}" presName="compositeNode" presStyleCnt="0">
        <dgm:presLayoutVars>
          <dgm:bulletEnabled val="1"/>
        </dgm:presLayoutVars>
      </dgm:prSet>
      <dgm:spPr/>
    </dgm:pt>
    <dgm:pt modelId="{C07D95B7-664B-4100-994B-814037A0FA86}" type="pres">
      <dgm:prSet presAssocID="{5585D830-4F45-47F0-BB9E-B12D1C59D09C}" presName="bgRect" presStyleLbl="bgAccFollowNode1" presStyleIdx="2" presStyleCnt="4" custScaleX="128012"/>
      <dgm:spPr/>
      <dgm:t>
        <a:bodyPr/>
        <a:lstStyle/>
        <a:p>
          <a:endParaRPr lang="en-US"/>
        </a:p>
      </dgm:t>
    </dgm:pt>
    <dgm:pt modelId="{781B9F3A-5CBA-44B2-A74B-C20241F3DD9C}" type="pres">
      <dgm:prSet presAssocID="{9B12FA17-7C0B-4681-9702-FA66DB05B47A}" presName="sibTransNodeCircle" presStyleLbl="alignNode1" presStyleIdx="4" presStyleCnt="8" custLinFactNeighborY="-33231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9F39DCAE-1269-4923-B386-3B4DCA08002D}" type="pres">
      <dgm:prSet presAssocID="{5585D830-4F45-47F0-BB9E-B12D1C59D09C}" presName="bottomLine" presStyleLbl="alignNode1" presStyleIdx="5" presStyleCnt="8">
        <dgm:presLayoutVars/>
      </dgm:prSet>
      <dgm:spPr/>
    </dgm:pt>
    <dgm:pt modelId="{19936320-D963-4531-82AA-E280BBB9CA60}" type="pres">
      <dgm:prSet presAssocID="{5585D830-4F45-47F0-BB9E-B12D1C59D09C}" presName="nodeText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C9F71F-4698-4CC0-A416-B04EB3206755}" type="pres">
      <dgm:prSet presAssocID="{9B12FA17-7C0B-4681-9702-FA66DB05B47A}" presName="sibTrans" presStyleCnt="0"/>
      <dgm:spPr/>
    </dgm:pt>
    <dgm:pt modelId="{15F8771F-49E7-4CA6-B5E9-CBA49DB69208}" type="pres">
      <dgm:prSet presAssocID="{060BE04A-AF74-4054-BB92-571E2E0CEE10}" presName="compositeNode" presStyleCnt="0">
        <dgm:presLayoutVars>
          <dgm:bulletEnabled val="1"/>
        </dgm:presLayoutVars>
      </dgm:prSet>
      <dgm:spPr/>
    </dgm:pt>
    <dgm:pt modelId="{35B93A81-6C85-4D20-BCD4-7F217792016B}" type="pres">
      <dgm:prSet presAssocID="{060BE04A-AF74-4054-BB92-571E2E0CEE10}" presName="bgRect" presStyleLbl="bgAccFollowNode1" presStyleIdx="3" presStyleCnt="4" custScaleX="110451"/>
      <dgm:spPr/>
      <dgm:t>
        <a:bodyPr/>
        <a:lstStyle/>
        <a:p>
          <a:endParaRPr lang="en-US"/>
        </a:p>
      </dgm:t>
    </dgm:pt>
    <dgm:pt modelId="{342B05F9-6CA1-4952-B475-8B444E86A028}" type="pres">
      <dgm:prSet presAssocID="{B4154991-0446-4D02-8BC1-C13DF46DD309}" presName="sibTransNodeCircle" presStyleLbl="alignNode1" presStyleIdx="6" presStyleCnt="8" custLinFactNeighborY="-33231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BA931175-DBA8-4B29-8911-821AEC545E9F}" type="pres">
      <dgm:prSet presAssocID="{060BE04A-AF74-4054-BB92-571E2E0CEE10}" presName="bottomLine" presStyleLbl="alignNode1" presStyleIdx="7" presStyleCnt="8">
        <dgm:presLayoutVars/>
      </dgm:prSet>
      <dgm:spPr/>
    </dgm:pt>
    <dgm:pt modelId="{09239961-5838-4F51-87B6-25878A950398}" type="pres">
      <dgm:prSet presAssocID="{060BE04A-AF74-4054-BB92-571E2E0CEE10}" presName="nodeText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C5C536-076B-4B70-A5A6-FE24CA7CEE59}" type="presOf" srcId="{DBC0EAD8-F352-4E5F-9000-A998309C634E}" destId="{08E9AA8D-731E-4FA5-A862-BDCBF5D87B22}" srcOrd="0" destOrd="0" presId="urn:microsoft.com/office/officeart/2016/7/layout/BasicLinearProcessNumbered"/>
    <dgm:cxn modelId="{18C75684-A034-4902-86CE-CD5F57854E4E}" type="presOf" srcId="{5585D830-4F45-47F0-BB9E-B12D1C59D09C}" destId="{C07D95B7-664B-4100-994B-814037A0FA86}" srcOrd="0" destOrd="0" presId="urn:microsoft.com/office/officeart/2016/7/layout/BasicLinearProcessNumbered"/>
    <dgm:cxn modelId="{EB033400-C1A9-445E-86DA-12EFCF209ECD}" type="presOf" srcId="{EB5C44D9-3292-4A66-8600-AD31621D56A4}" destId="{E29C2886-8727-4FE1-881F-B729F1036719}" srcOrd="0" destOrd="0" presId="urn:microsoft.com/office/officeart/2016/7/layout/BasicLinearProcessNumbered"/>
    <dgm:cxn modelId="{2000D328-D4EA-4F5F-BF21-A7C104DCC133}" type="presOf" srcId="{060BE04A-AF74-4054-BB92-571E2E0CEE10}" destId="{09239961-5838-4F51-87B6-25878A950398}" srcOrd="1" destOrd="0" presId="urn:microsoft.com/office/officeart/2016/7/layout/BasicLinearProcessNumbered"/>
    <dgm:cxn modelId="{092C8EBB-9601-4E4F-9200-CA6923E326A0}" srcId="{DBC0EAD8-F352-4E5F-9000-A998309C634E}" destId="{5585D830-4F45-47F0-BB9E-B12D1C59D09C}" srcOrd="2" destOrd="0" parTransId="{00805D7E-E74A-46C4-ABA4-C3858C7E4A9F}" sibTransId="{9B12FA17-7C0B-4681-9702-FA66DB05B47A}"/>
    <dgm:cxn modelId="{33E62EBE-4244-48BC-ABD5-B49EBFCAAB54}" type="presOf" srcId="{5585D830-4F45-47F0-BB9E-B12D1C59D09C}" destId="{19936320-D963-4531-82AA-E280BBB9CA60}" srcOrd="1" destOrd="0" presId="urn:microsoft.com/office/officeart/2016/7/layout/BasicLinearProcessNumbered"/>
    <dgm:cxn modelId="{694ECF33-589A-4F98-B761-682199F6D37A}" type="presOf" srcId="{B4154991-0446-4D02-8BC1-C13DF46DD309}" destId="{342B05F9-6CA1-4952-B475-8B444E86A028}" srcOrd="0" destOrd="0" presId="urn:microsoft.com/office/officeart/2016/7/layout/BasicLinearProcessNumbered"/>
    <dgm:cxn modelId="{24914AAB-A9F0-42B7-8808-9B3DD156ABAE}" type="presOf" srcId="{060BE04A-AF74-4054-BB92-571E2E0CEE10}" destId="{35B93A81-6C85-4D20-BCD4-7F217792016B}" srcOrd="0" destOrd="0" presId="urn:microsoft.com/office/officeart/2016/7/layout/BasicLinearProcessNumbered"/>
    <dgm:cxn modelId="{BFDDFB58-036A-4A2A-9102-8E3149317E00}" srcId="{DBC0EAD8-F352-4E5F-9000-A998309C634E}" destId="{B301CB70-D94D-4448-880B-B6D6D6DF35B0}" srcOrd="0" destOrd="0" parTransId="{3F6756B0-6200-4174-9F6F-0D925669B8DF}" sibTransId="{0CAEA455-7770-4AD3-B7D2-E26701784C69}"/>
    <dgm:cxn modelId="{49047687-9FC5-49E9-A3CA-3D4CD05F9C80}" type="presOf" srcId="{0045B3CB-CE4F-4C97-B4C4-F8CA30B46767}" destId="{E36F30E3-C803-4F8B-8BD6-DA757029729C}" srcOrd="0" destOrd="0" presId="urn:microsoft.com/office/officeart/2016/7/layout/BasicLinearProcessNumbered"/>
    <dgm:cxn modelId="{8D5856EE-01E0-4ED4-9673-B3DB7987BA5E}" type="presOf" srcId="{B301CB70-D94D-4448-880B-B6D6D6DF35B0}" destId="{7A1553DF-D50E-426F-93B9-9A2B246A730F}" srcOrd="0" destOrd="0" presId="urn:microsoft.com/office/officeart/2016/7/layout/BasicLinearProcessNumbered"/>
    <dgm:cxn modelId="{EF633A6D-53A0-45E8-B1FB-D7C243B65E66}" srcId="{DBC0EAD8-F352-4E5F-9000-A998309C634E}" destId="{060BE04A-AF74-4054-BB92-571E2E0CEE10}" srcOrd="3" destOrd="0" parTransId="{1C164D92-14B3-4E1C-92E5-7DFAA24FDCFD}" sibTransId="{B4154991-0446-4D02-8BC1-C13DF46DD309}"/>
    <dgm:cxn modelId="{82A808F1-3CCD-42D3-ACA9-4182AB5B27C7}" type="presOf" srcId="{0CAEA455-7770-4AD3-B7D2-E26701784C69}" destId="{A1E3EAF8-C69A-48A1-86CC-B1D9CB4BC3B2}" srcOrd="0" destOrd="0" presId="urn:microsoft.com/office/officeart/2016/7/layout/BasicLinearProcessNumbered"/>
    <dgm:cxn modelId="{9375E980-F2B7-4DE4-8277-3166C48823E9}" srcId="{DBC0EAD8-F352-4E5F-9000-A998309C634E}" destId="{EB5C44D9-3292-4A66-8600-AD31621D56A4}" srcOrd="1" destOrd="0" parTransId="{9A1DA237-845E-494D-9B00-99E84EDC3444}" sibTransId="{0045B3CB-CE4F-4C97-B4C4-F8CA30B46767}"/>
    <dgm:cxn modelId="{5EE0DCF2-881F-4A1E-854E-832E439BBD49}" type="presOf" srcId="{EB5C44D9-3292-4A66-8600-AD31621D56A4}" destId="{E85CE425-4EA4-4E3F-82DF-2FF6AF823687}" srcOrd="1" destOrd="0" presId="urn:microsoft.com/office/officeart/2016/7/layout/BasicLinearProcessNumbered"/>
    <dgm:cxn modelId="{CC99E0B0-D136-43C1-B580-CC8154DBD822}" type="presOf" srcId="{B301CB70-D94D-4448-880B-B6D6D6DF35B0}" destId="{28EDD072-8A0A-4517-831C-404553A4EED0}" srcOrd="1" destOrd="0" presId="urn:microsoft.com/office/officeart/2016/7/layout/BasicLinearProcessNumbered"/>
    <dgm:cxn modelId="{80430B59-C9EC-44B4-B13A-2772B1B01F48}" type="presOf" srcId="{9B12FA17-7C0B-4681-9702-FA66DB05B47A}" destId="{781B9F3A-5CBA-44B2-A74B-C20241F3DD9C}" srcOrd="0" destOrd="0" presId="urn:microsoft.com/office/officeart/2016/7/layout/BasicLinearProcessNumbered"/>
    <dgm:cxn modelId="{CBE1B872-95DF-418B-8C30-6E055F31057B}" type="presParOf" srcId="{08E9AA8D-731E-4FA5-A862-BDCBF5D87B22}" destId="{B36A477C-628E-47CC-A08B-D09D05130EF7}" srcOrd="0" destOrd="0" presId="urn:microsoft.com/office/officeart/2016/7/layout/BasicLinearProcessNumbered"/>
    <dgm:cxn modelId="{714BC6D3-0620-41C4-91DE-BA56074C2047}" type="presParOf" srcId="{B36A477C-628E-47CC-A08B-D09D05130EF7}" destId="{7A1553DF-D50E-426F-93B9-9A2B246A730F}" srcOrd="0" destOrd="0" presId="urn:microsoft.com/office/officeart/2016/7/layout/BasicLinearProcessNumbered"/>
    <dgm:cxn modelId="{5FB8E854-6739-4E1D-95EF-D7768DF7C4DB}" type="presParOf" srcId="{B36A477C-628E-47CC-A08B-D09D05130EF7}" destId="{A1E3EAF8-C69A-48A1-86CC-B1D9CB4BC3B2}" srcOrd="1" destOrd="0" presId="urn:microsoft.com/office/officeart/2016/7/layout/BasicLinearProcessNumbered"/>
    <dgm:cxn modelId="{28F5C174-9306-4E29-82CB-5EEA78F1B160}" type="presParOf" srcId="{B36A477C-628E-47CC-A08B-D09D05130EF7}" destId="{41F97D72-4DB4-44ED-907D-C324F9188A7C}" srcOrd="2" destOrd="0" presId="urn:microsoft.com/office/officeart/2016/7/layout/BasicLinearProcessNumbered"/>
    <dgm:cxn modelId="{60571948-A848-44BC-9BB5-E2785071E90C}" type="presParOf" srcId="{B36A477C-628E-47CC-A08B-D09D05130EF7}" destId="{28EDD072-8A0A-4517-831C-404553A4EED0}" srcOrd="3" destOrd="0" presId="urn:microsoft.com/office/officeart/2016/7/layout/BasicLinearProcessNumbered"/>
    <dgm:cxn modelId="{13CF7C14-D754-4FC6-A04F-8F2673FD3C45}" type="presParOf" srcId="{08E9AA8D-731E-4FA5-A862-BDCBF5D87B22}" destId="{1F7A2BCB-CA2A-4D83-B9A9-4665E57C4DE7}" srcOrd="1" destOrd="0" presId="urn:microsoft.com/office/officeart/2016/7/layout/BasicLinearProcessNumbered"/>
    <dgm:cxn modelId="{047DD40F-2008-48E5-8E40-137D109A60A9}" type="presParOf" srcId="{08E9AA8D-731E-4FA5-A862-BDCBF5D87B22}" destId="{EC701CB3-723B-4924-83E9-CAD2894F30B4}" srcOrd="2" destOrd="0" presId="urn:microsoft.com/office/officeart/2016/7/layout/BasicLinearProcessNumbered"/>
    <dgm:cxn modelId="{D45753CD-9CBB-4673-B21D-05D0EA861791}" type="presParOf" srcId="{EC701CB3-723B-4924-83E9-CAD2894F30B4}" destId="{E29C2886-8727-4FE1-881F-B729F1036719}" srcOrd="0" destOrd="0" presId="urn:microsoft.com/office/officeart/2016/7/layout/BasicLinearProcessNumbered"/>
    <dgm:cxn modelId="{91FAF5D7-428E-48B5-A8A4-A1FB5DA63943}" type="presParOf" srcId="{EC701CB3-723B-4924-83E9-CAD2894F30B4}" destId="{E36F30E3-C803-4F8B-8BD6-DA757029729C}" srcOrd="1" destOrd="0" presId="urn:microsoft.com/office/officeart/2016/7/layout/BasicLinearProcessNumbered"/>
    <dgm:cxn modelId="{47EAB116-49C2-4309-90A0-F8F588AE7896}" type="presParOf" srcId="{EC701CB3-723B-4924-83E9-CAD2894F30B4}" destId="{712EBE88-CB62-453C-86ED-C7BFC598C2CB}" srcOrd="2" destOrd="0" presId="urn:microsoft.com/office/officeart/2016/7/layout/BasicLinearProcessNumbered"/>
    <dgm:cxn modelId="{9AD6A964-EC15-4741-B6F0-22C9AB6CDADD}" type="presParOf" srcId="{EC701CB3-723B-4924-83E9-CAD2894F30B4}" destId="{E85CE425-4EA4-4E3F-82DF-2FF6AF823687}" srcOrd="3" destOrd="0" presId="urn:microsoft.com/office/officeart/2016/7/layout/BasicLinearProcessNumbered"/>
    <dgm:cxn modelId="{6E605E5C-89AA-4BAF-B712-CE59750F6A3F}" type="presParOf" srcId="{08E9AA8D-731E-4FA5-A862-BDCBF5D87B22}" destId="{0632B527-FD87-423B-8F5B-383D700582C6}" srcOrd="3" destOrd="0" presId="urn:microsoft.com/office/officeart/2016/7/layout/BasicLinearProcessNumbered"/>
    <dgm:cxn modelId="{ADC93695-B15B-44BA-A5E0-D2FF662DB58F}" type="presParOf" srcId="{08E9AA8D-731E-4FA5-A862-BDCBF5D87B22}" destId="{5CCCA90D-E3AA-4314-BC25-E7E648E64894}" srcOrd="4" destOrd="0" presId="urn:microsoft.com/office/officeart/2016/7/layout/BasicLinearProcessNumbered"/>
    <dgm:cxn modelId="{F1A97273-159D-4015-8C49-8778CAA22F6A}" type="presParOf" srcId="{5CCCA90D-E3AA-4314-BC25-E7E648E64894}" destId="{C07D95B7-664B-4100-994B-814037A0FA86}" srcOrd="0" destOrd="0" presId="urn:microsoft.com/office/officeart/2016/7/layout/BasicLinearProcessNumbered"/>
    <dgm:cxn modelId="{B2E9A1D4-734D-40C5-A34B-DA98DB184219}" type="presParOf" srcId="{5CCCA90D-E3AA-4314-BC25-E7E648E64894}" destId="{781B9F3A-5CBA-44B2-A74B-C20241F3DD9C}" srcOrd="1" destOrd="0" presId="urn:microsoft.com/office/officeart/2016/7/layout/BasicLinearProcessNumbered"/>
    <dgm:cxn modelId="{0940611C-F6DB-4A9A-A201-2EAACEE191A7}" type="presParOf" srcId="{5CCCA90D-E3AA-4314-BC25-E7E648E64894}" destId="{9F39DCAE-1269-4923-B386-3B4DCA08002D}" srcOrd="2" destOrd="0" presId="urn:microsoft.com/office/officeart/2016/7/layout/BasicLinearProcessNumbered"/>
    <dgm:cxn modelId="{F45548D2-CEE4-4376-AA63-ADE3569F7761}" type="presParOf" srcId="{5CCCA90D-E3AA-4314-BC25-E7E648E64894}" destId="{19936320-D963-4531-82AA-E280BBB9CA60}" srcOrd="3" destOrd="0" presId="urn:microsoft.com/office/officeart/2016/7/layout/BasicLinearProcessNumbered"/>
    <dgm:cxn modelId="{EFC57938-BCF1-4825-8C83-AF758BF484AC}" type="presParOf" srcId="{08E9AA8D-731E-4FA5-A862-BDCBF5D87B22}" destId="{41C9F71F-4698-4CC0-A416-B04EB3206755}" srcOrd="5" destOrd="0" presId="urn:microsoft.com/office/officeart/2016/7/layout/BasicLinearProcessNumbered"/>
    <dgm:cxn modelId="{AD9DBF67-7053-4D5D-8B31-0FB72BA358AC}" type="presParOf" srcId="{08E9AA8D-731E-4FA5-A862-BDCBF5D87B22}" destId="{15F8771F-49E7-4CA6-B5E9-CBA49DB69208}" srcOrd="6" destOrd="0" presId="urn:microsoft.com/office/officeart/2016/7/layout/BasicLinearProcessNumbered"/>
    <dgm:cxn modelId="{3CEB80FB-5293-4493-8E87-8D0DF0DBD1B8}" type="presParOf" srcId="{15F8771F-49E7-4CA6-B5E9-CBA49DB69208}" destId="{35B93A81-6C85-4D20-BCD4-7F217792016B}" srcOrd="0" destOrd="0" presId="urn:microsoft.com/office/officeart/2016/7/layout/BasicLinearProcessNumbered"/>
    <dgm:cxn modelId="{DCA9ECF0-DE62-481E-844D-20A9E4DFBFB3}" type="presParOf" srcId="{15F8771F-49E7-4CA6-B5E9-CBA49DB69208}" destId="{342B05F9-6CA1-4952-B475-8B444E86A028}" srcOrd="1" destOrd="0" presId="urn:microsoft.com/office/officeart/2016/7/layout/BasicLinearProcessNumbered"/>
    <dgm:cxn modelId="{5384CC9D-2E2F-4C33-9D9C-F1C6A29F7939}" type="presParOf" srcId="{15F8771F-49E7-4CA6-B5E9-CBA49DB69208}" destId="{BA931175-DBA8-4B29-8911-821AEC545E9F}" srcOrd="2" destOrd="0" presId="urn:microsoft.com/office/officeart/2016/7/layout/BasicLinearProcessNumbered"/>
    <dgm:cxn modelId="{661FB7C1-0561-4772-B345-AED2EB40253F}" type="presParOf" srcId="{15F8771F-49E7-4CA6-B5E9-CBA49DB69208}" destId="{09239961-5838-4F51-87B6-25878A950398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D7D93B-EC3B-4D05-B270-DA5DCBB988AE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044BA4-B5BF-4D95-A149-ACCF3F2179CC}">
      <dgm:prSet phldrT="[Metin]" custT="1"/>
      <dgm:spPr/>
      <dgm:t>
        <a:bodyPr/>
        <a:lstStyle/>
        <a:p>
          <a:r>
            <a:rPr lang="tr-TR" sz="4400" b="1" dirty="0" smtClean="0"/>
            <a:t>General </a:t>
          </a:r>
          <a:r>
            <a:rPr lang="tr-TR" sz="4400" b="1" dirty="0" err="1" smtClean="0"/>
            <a:t>Anesthesia</a:t>
          </a:r>
          <a:endParaRPr lang="en-US" sz="4400" b="1" dirty="0"/>
        </a:p>
      </dgm:t>
    </dgm:pt>
    <dgm:pt modelId="{55A3E3C1-2497-4877-BD90-546134668FA0}" type="parTrans" cxnId="{77C89C21-0C17-43D0-9BF2-0A9E3C97388B}">
      <dgm:prSet/>
      <dgm:spPr/>
      <dgm:t>
        <a:bodyPr/>
        <a:lstStyle/>
        <a:p>
          <a:endParaRPr lang="en-US"/>
        </a:p>
      </dgm:t>
    </dgm:pt>
    <dgm:pt modelId="{CB376814-2B31-4418-BCF7-3001178EB411}" type="sibTrans" cxnId="{77C89C21-0C17-43D0-9BF2-0A9E3C97388B}">
      <dgm:prSet/>
      <dgm:spPr/>
      <dgm:t>
        <a:bodyPr/>
        <a:lstStyle/>
        <a:p>
          <a:endParaRPr lang="en-US"/>
        </a:p>
      </dgm:t>
    </dgm:pt>
    <dgm:pt modelId="{3B4F4827-E4A2-4A4A-8DC2-C059F26CF277}">
      <dgm:prSet phldrT="[Metin]" custT="1"/>
      <dgm:spPr/>
      <dgm:t>
        <a:bodyPr/>
        <a:lstStyle/>
        <a:p>
          <a:r>
            <a:rPr lang="tr-TR" sz="4000" b="1" dirty="0" smtClean="0"/>
            <a:t>TIVA - TCI</a:t>
          </a:r>
          <a:endParaRPr lang="en-US" sz="4000" b="1" dirty="0"/>
        </a:p>
      </dgm:t>
    </dgm:pt>
    <dgm:pt modelId="{A944BDAD-FEDF-4A0F-BEC8-46859EEAB9D1}" type="parTrans" cxnId="{7320BC0A-07E6-4662-8651-5F1AA1DCEEA6}">
      <dgm:prSet/>
      <dgm:spPr/>
      <dgm:t>
        <a:bodyPr/>
        <a:lstStyle/>
        <a:p>
          <a:endParaRPr lang="en-US"/>
        </a:p>
      </dgm:t>
    </dgm:pt>
    <dgm:pt modelId="{22A670CF-1FDE-42B3-B143-54DAA1D6AF80}" type="sibTrans" cxnId="{7320BC0A-07E6-4662-8651-5F1AA1DCEEA6}">
      <dgm:prSet/>
      <dgm:spPr/>
      <dgm:t>
        <a:bodyPr/>
        <a:lstStyle/>
        <a:p>
          <a:endParaRPr lang="en-US"/>
        </a:p>
      </dgm:t>
    </dgm:pt>
    <dgm:pt modelId="{4C637148-6C30-4BFB-8AA6-9408EBD96CA4}">
      <dgm:prSet phldrT="[Metin]" custT="1"/>
      <dgm:spPr/>
      <dgm:t>
        <a:bodyPr/>
        <a:lstStyle/>
        <a:p>
          <a:r>
            <a:rPr lang="tr-TR" sz="2000" b="1" dirty="0" err="1" smtClean="0"/>
            <a:t>Induction</a:t>
          </a:r>
          <a:r>
            <a:rPr lang="tr-TR" sz="2000" dirty="0" smtClean="0"/>
            <a:t>: </a:t>
          </a:r>
          <a:r>
            <a:rPr lang="tr-TR" sz="2000" dirty="0" err="1" smtClean="0"/>
            <a:t>Propofol</a:t>
          </a:r>
          <a:r>
            <a:rPr lang="tr-TR" sz="2000" dirty="0" smtClean="0"/>
            <a:t> at 4 </a:t>
          </a:r>
          <a:r>
            <a:rPr lang="tr-TR" sz="2000" dirty="0" err="1" smtClean="0"/>
            <a:t>ng</a:t>
          </a:r>
          <a:r>
            <a:rPr lang="tr-TR" sz="2000" dirty="0" smtClean="0"/>
            <a:t>/</a:t>
          </a:r>
          <a:r>
            <a:rPr lang="tr-TR" sz="2000" dirty="0" err="1" smtClean="0"/>
            <a:t>mL</a:t>
          </a:r>
          <a:r>
            <a:rPr lang="tr-TR" sz="2000" dirty="0" smtClean="0"/>
            <a:t> &amp; </a:t>
          </a:r>
          <a:r>
            <a:rPr lang="tr-TR" sz="2000" dirty="0" err="1" smtClean="0"/>
            <a:t>remifentanil</a:t>
          </a:r>
          <a:r>
            <a:rPr lang="tr-TR" sz="2000" dirty="0" smtClean="0"/>
            <a:t> at 3 </a:t>
          </a:r>
          <a:r>
            <a:rPr lang="tr-TR" sz="2000" dirty="0" err="1" smtClean="0"/>
            <a:t>ng</a:t>
          </a:r>
          <a:r>
            <a:rPr lang="tr-TR" sz="2000" dirty="0" smtClean="0"/>
            <a:t>/</a:t>
          </a:r>
          <a:r>
            <a:rPr lang="tr-TR" sz="2000" dirty="0" err="1" smtClean="0"/>
            <a:t>mL</a:t>
          </a:r>
          <a:endParaRPr lang="en-US" sz="4400" dirty="0"/>
        </a:p>
      </dgm:t>
    </dgm:pt>
    <dgm:pt modelId="{98041AD2-8725-43E7-80ED-C77681275DDA}" type="parTrans" cxnId="{65BD4946-6C1B-4A2C-995C-F6A45F50E12B}">
      <dgm:prSet/>
      <dgm:spPr/>
      <dgm:t>
        <a:bodyPr/>
        <a:lstStyle/>
        <a:p>
          <a:endParaRPr lang="en-US"/>
        </a:p>
      </dgm:t>
    </dgm:pt>
    <dgm:pt modelId="{F7928D9A-03C8-4BDE-8DE7-CD61D2C1168C}" type="sibTrans" cxnId="{65BD4946-6C1B-4A2C-995C-F6A45F50E12B}">
      <dgm:prSet/>
      <dgm:spPr/>
      <dgm:t>
        <a:bodyPr/>
        <a:lstStyle/>
        <a:p>
          <a:endParaRPr lang="en-US"/>
        </a:p>
      </dgm:t>
    </dgm:pt>
    <dgm:pt modelId="{19FB7BC0-DA58-4854-8ADD-2D343623AB16}">
      <dgm:prSet phldrT="[Metin]" custT="1"/>
      <dgm:spPr/>
      <dgm:t>
        <a:bodyPr/>
        <a:lstStyle/>
        <a:p>
          <a:r>
            <a:rPr lang="tr-TR" sz="4400" b="1" dirty="0" err="1" smtClean="0"/>
            <a:t>Neuraxial</a:t>
          </a:r>
          <a:r>
            <a:rPr lang="tr-TR" sz="4400" b="1" dirty="0" smtClean="0"/>
            <a:t> </a:t>
          </a:r>
          <a:r>
            <a:rPr lang="tr-TR" sz="4400" b="1" dirty="0" err="1" smtClean="0"/>
            <a:t>Anesthesia</a:t>
          </a:r>
          <a:endParaRPr lang="en-US" sz="4400" b="1" dirty="0"/>
        </a:p>
      </dgm:t>
    </dgm:pt>
    <dgm:pt modelId="{C1E3E86B-CBC6-4A4F-857E-49FF69670BC9}" type="parTrans" cxnId="{3EF025CC-32A7-4EAB-BC4E-17BC67E25DAF}">
      <dgm:prSet/>
      <dgm:spPr/>
      <dgm:t>
        <a:bodyPr/>
        <a:lstStyle/>
        <a:p>
          <a:endParaRPr lang="en-US"/>
        </a:p>
      </dgm:t>
    </dgm:pt>
    <dgm:pt modelId="{D2EAABA3-BA4C-4A0C-B1FE-B229A75777B5}" type="sibTrans" cxnId="{3EF025CC-32A7-4EAB-BC4E-17BC67E25DAF}">
      <dgm:prSet/>
      <dgm:spPr/>
      <dgm:t>
        <a:bodyPr/>
        <a:lstStyle/>
        <a:p>
          <a:endParaRPr lang="en-US"/>
        </a:p>
      </dgm:t>
    </dgm:pt>
    <dgm:pt modelId="{8C1B5879-24B1-43A2-9152-B6B98C2B2505}">
      <dgm:prSet phldrT="[Metin]" custT="1"/>
      <dgm:spPr/>
      <dgm:t>
        <a:bodyPr/>
        <a:lstStyle/>
        <a:p>
          <a:r>
            <a:rPr lang="tr-TR" sz="3600" b="1" dirty="0" err="1" smtClean="0"/>
            <a:t>Spinal</a:t>
          </a:r>
          <a:r>
            <a:rPr lang="tr-TR" sz="3600" dirty="0" smtClean="0"/>
            <a:t> (n=53) </a:t>
          </a:r>
          <a:r>
            <a:rPr lang="tr-TR" sz="3600" dirty="0" err="1" smtClean="0"/>
            <a:t>vs</a:t>
          </a:r>
          <a:r>
            <a:rPr lang="tr-TR" sz="3600" dirty="0" smtClean="0"/>
            <a:t> </a:t>
          </a:r>
          <a:r>
            <a:rPr lang="tr-TR" sz="3600" b="1" dirty="0" err="1" smtClean="0"/>
            <a:t>Epidural</a:t>
          </a:r>
          <a:r>
            <a:rPr lang="tr-TR" sz="3600" dirty="0" smtClean="0"/>
            <a:t> (n=47)</a:t>
          </a:r>
          <a:endParaRPr lang="en-US" sz="2800" dirty="0"/>
        </a:p>
      </dgm:t>
    </dgm:pt>
    <dgm:pt modelId="{2C2724DE-C692-44B9-89E1-B4BFD87CE889}" type="parTrans" cxnId="{61590B79-19BD-44CF-A256-538FDEDF7FF6}">
      <dgm:prSet/>
      <dgm:spPr/>
      <dgm:t>
        <a:bodyPr/>
        <a:lstStyle/>
        <a:p>
          <a:endParaRPr lang="en-US"/>
        </a:p>
      </dgm:t>
    </dgm:pt>
    <dgm:pt modelId="{F7B65DC4-4236-47D0-9056-9FBB6344821C}" type="sibTrans" cxnId="{61590B79-19BD-44CF-A256-538FDEDF7FF6}">
      <dgm:prSet/>
      <dgm:spPr/>
      <dgm:t>
        <a:bodyPr/>
        <a:lstStyle/>
        <a:p>
          <a:endParaRPr lang="en-US"/>
        </a:p>
      </dgm:t>
    </dgm:pt>
    <dgm:pt modelId="{E9CB0AB6-B7A0-4D59-B739-0007FF985FD0}">
      <dgm:prSet phldrT="[Metin]" custT="1"/>
      <dgm:spPr/>
      <dgm:t>
        <a:bodyPr/>
        <a:lstStyle/>
        <a:p>
          <a:r>
            <a:rPr lang="tr-TR" sz="2000" b="1" dirty="0" err="1" smtClean="0"/>
            <a:t>Maintenance</a:t>
          </a:r>
          <a:r>
            <a:rPr lang="tr-TR" sz="2000" dirty="0" smtClean="0"/>
            <a:t>: </a:t>
          </a:r>
          <a:r>
            <a:rPr lang="tr-TR" sz="2000" dirty="0" err="1" smtClean="0"/>
            <a:t>Both</a:t>
          </a:r>
          <a:r>
            <a:rPr lang="tr-TR" sz="2000" dirty="0" smtClean="0"/>
            <a:t> </a:t>
          </a:r>
          <a:r>
            <a:rPr lang="tr-TR" sz="2000" dirty="0" err="1" smtClean="0"/>
            <a:t>propofol</a:t>
          </a:r>
          <a:r>
            <a:rPr lang="tr-TR" sz="2000" dirty="0" smtClean="0"/>
            <a:t> &amp; </a:t>
          </a:r>
          <a:r>
            <a:rPr lang="tr-TR" sz="2000" dirty="0" err="1" smtClean="0"/>
            <a:t>remifentanil</a:t>
          </a:r>
          <a:r>
            <a:rPr lang="tr-TR" sz="2000" dirty="0" smtClean="0"/>
            <a:t> at 3 </a:t>
          </a:r>
          <a:r>
            <a:rPr lang="tr-TR" sz="2000" dirty="0" err="1" smtClean="0"/>
            <a:t>ng</a:t>
          </a:r>
          <a:r>
            <a:rPr lang="tr-TR" sz="2000" dirty="0" smtClean="0"/>
            <a:t>/</a:t>
          </a:r>
          <a:r>
            <a:rPr lang="tr-TR" sz="2000" dirty="0" err="1" smtClean="0"/>
            <a:t>mL</a:t>
          </a:r>
          <a:endParaRPr lang="en-US" sz="2000" dirty="0"/>
        </a:p>
      </dgm:t>
    </dgm:pt>
    <dgm:pt modelId="{70CFD3C1-01B7-49FE-BD69-2B4A321EE249}" type="parTrans" cxnId="{5A1F54E1-A9B6-45C8-84FD-F67E5C4E52AE}">
      <dgm:prSet/>
      <dgm:spPr/>
      <dgm:t>
        <a:bodyPr/>
        <a:lstStyle/>
        <a:p>
          <a:endParaRPr lang="en-US"/>
        </a:p>
      </dgm:t>
    </dgm:pt>
    <dgm:pt modelId="{653214D4-F08B-418D-AD9F-26F74F38A0C9}" type="sibTrans" cxnId="{5A1F54E1-A9B6-45C8-84FD-F67E5C4E52AE}">
      <dgm:prSet/>
      <dgm:spPr/>
      <dgm:t>
        <a:bodyPr/>
        <a:lstStyle/>
        <a:p>
          <a:endParaRPr lang="en-US"/>
        </a:p>
      </dgm:t>
    </dgm:pt>
    <dgm:pt modelId="{195001E7-6C03-4C78-A01E-5E1127FC89EF}">
      <dgm:prSet phldrT="[Metin]" custT="1"/>
      <dgm:spPr/>
      <dgm:t>
        <a:bodyPr/>
        <a:lstStyle/>
        <a:p>
          <a:r>
            <a:rPr lang="tr-TR" sz="2000" b="1" dirty="0" err="1" smtClean="0"/>
            <a:t>Tracheal</a:t>
          </a:r>
          <a:r>
            <a:rPr lang="tr-TR" sz="2000" b="1" dirty="0" smtClean="0"/>
            <a:t> </a:t>
          </a:r>
          <a:r>
            <a:rPr lang="tr-TR" sz="2000" b="1" dirty="0" err="1" smtClean="0"/>
            <a:t>intubation</a:t>
          </a:r>
          <a:r>
            <a:rPr lang="tr-TR" sz="2000" dirty="0" err="1" smtClean="0"/>
            <a:t>:Succinylcholine</a:t>
          </a:r>
          <a:r>
            <a:rPr lang="tr-TR" sz="2000" dirty="0" smtClean="0"/>
            <a:t> 1.5mg/kg </a:t>
          </a:r>
          <a:r>
            <a:rPr lang="tr-TR" sz="2000" dirty="0" err="1" smtClean="0"/>
            <a:t>or</a:t>
          </a:r>
          <a:r>
            <a:rPr lang="tr-TR" sz="2000" dirty="0" smtClean="0"/>
            <a:t> </a:t>
          </a:r>
          <a:r>
            <a:rPr lang="tr-TR" sz="2000" dirty="0" err="1" smtClean="0"/>
            <a:t>rocuronium</a:t>
          </a:r>
          <a:r>
            <a:rPr lang="tr-TR" sz="2000" dirty="0" smtClean="0"/>
            <a:t> 1.2mg/kg</a:t>
          </a:r>
          <a:endParaRPr lang="en-US" sz="2000" dirty="0"/>
        </a:p>
      </dgm:t>
    </dgm:pt>
    <dgm:pt modelId="{BFECF564-7FCD-4CBF-9BB2-BEBA51D0FADA}" type="parTrans" cxnId="{526463C6-7337-44B6-BD33-E2885B9C1B8B}">
      <dgm:prSet/>
      <dgm:spPr/>
      <dgm:t>
        <a:bodyPr/>
        <a:lstStyle/>
        <a:p>
          <a:endParaRPr lang="en-US"/>
        </a:p>
      </dgm:t>
    </dgm:pt>
    <dgm:pt modelId="{72AAF8C7-8C55-41B9-9162-5AB7993BEDCF}" type="sibTrans" cxnId="{526463C6-7337-44B6-BD33-E2885B9C1B8B}">
      <dgm:prSet/>
      <dgm:spPr/>
      <dgm:t>
        <a:bodyPr/>
        <a:lstStyle/>
        <a:p>
          <a:endParaRPr lang="en-US"/>
        </a:p>
      </dgm:t>
    </dgm:pt>
    <dgm:pt modelId="{2C67FC4F-F7B0-3B4F-9568-189A78AC5545}">
      <dgm:prSet phldrT="[Metin]" custT="1"/>
      <dgm:spPr/>
      <dgm:t>
        <a:bodyPr/>
        <a:lstStyle/>
        <a:p>
          <a:r>
            <a:rPr lang="tr-TR" sz="2200" dirty="0" smtClean="0"/>
            <a:t>Severe </a:t>
          </a:r>
          <a:r>
            <a:rPr lang="tr-TR" sz="2200" dirty="0" err="1" smtClean="0"/>
            <a:t>preeclamptic</a:t>
          </a:r>
          <a:r>
            <a:rPr lang="tr-TR" sz="2200" dirty="0" smtClean="0"/>
            <a:t> </a:t>
          </a:r>
          <a:r>
            <a:rPr lang="tr-TR" sz="2200" dirty="0" err="1" smtClean="0"/>
            <a:t>parturients</a:t>
          </a:r>
          <a:endParaRPr lang="en-US" sz="2200" dirty="0"/>
        </a:p>
      </dgm:t>
    </dgm:pt>
    <dgm:pt modelId="{38EAC001-3418-4744-9060-FAA1B2507E9B}" type="parTrans" cxnId="{7EE10ED9-DEFF-3A49-8750-A924B9FF180B}">
      <dgm:prSet/>
      <dgm:spPr/>
      <dgm:t>
        <a:bodyPr/>
        <a:lstStyle/>
        <a:p>
          <a:endParaRPr lang="en-US"/>
        </a:p>
      </dgm:t>
    </dgm:pt>
    <dgm:pt modelId="{EA07CC17-6A76-3242-A09A-11195A5DD14D}" type="sibTrans" cxnId="{7EE10ED9-DEFF-3A49-8750-A924B9FF180B}">
      <dgm:prSet/>
      <dgm:spPr/>
      <dgm:t>
        <a:bodyPr/>
        <a:lstStyle/>
        <a:p>
          <a:endParaRPr lang="en-US"/>
        </a:p>
      </dgm:t>
    </dgm:pt>
    <dgm:pt modelId="{A74D79B3-FA2D-6149-B7FC-1C9C3082C956}">
      <dgm:prSet phldrT="[Metin]" custT="1"/>
      <dgm:spPr/>
      <dgm:t>
        <a:bodyPr/>
        <a:lstStyle/>
        <a:p>
          <a:r>
            <a:rPr lang="tr-TR" sz="2200" dirty="0" err="1" smtClean="0"/>
            <a:t>Prospective</a:t>
          </a:r>
          <a:r>
            <a:rPr lang="tr-TR" sz="2200" dirty="0" smtClean="0"/>
            <a:t> </a:t>
          </a:r>
          <a:r>
            <a:rPr lang="tr-TR" sz="2200" dirty="0" err="1" smtClean="0"/>
            <a:t>randomized</a:t>
          </a:r>
          <a:r>
            <a:rPr lang="tr-TR" sz="2200" dirty="0" smtClean="0"/>
            <a:t> </a:t>
          </a:r>
          <a:r>
            <a:rPr lang="tr-TR" sz="2200" dirty="0" err="1" smtClean="0"/>
            <a:t>multicenter</a:t>
          </a:r>
          <a:r>
            <a:rPr lang="tr-TR" sz="2200" dirty="0" smtClean="0"/>
            <a:t> </a:t>
          </a:r>
          <a:r>
            <a:rPr lang="tr-TR" sz="2200" dirty="0" err="1" smtClean="0"/>
            <a:t>study</a:t>
          </a:r>
          <a:endParaRPr lang="en-US" sz="2200" dirty="0"/>
        </a:p>
      </dgm:t>
    </dgm:pt>
    <dgm:pt modelId="{CD9C0F00-CF10-8342-B0CE-40E972C656E5}" type="parTrans" cxnId="{BE8EFCE5-EA9E-EA48-AE75-2D9E91C66A1C}">
      <dgm:prSet/>
      <dgm:spPr/>
      <dgm:t>
        <a:bodyPr/>
        <a:lstStyle/>
        <a:p>
          <a:endParaRPr lang="en-US"/>
        </a:p>
      </dgm:t>
    </dgm:pt>
    <dgm:pt modelId="{7468FA4B-0D73-2E46-BC95-99E5DF980FFB}" type="sibTrans" cxnId="{BE8EFCE5-EA9E-EA48-AE75-2D9E91C66A1C}">
      <dgm:prSet/>
      <dgm:spPr/>
      <dgm:t>
        <a:bodyPr/>
        <a:lstStyle/>
        <a:p>
          <a:endParaRPr lang="en-US"/>
        </a:p>
      </dgm:t>
    </dgm:pt>
    <dgm:pt modelId="{2DC57B48-6273-9841-9484-A06624E055B6}">
      <dgm:prSet phldrT="[Metin]" custT="1"/>
      <dgm:spPr/>
      <dgm:t>
        <a:bodyPr/>
        <a:lstStyle/>
        <a:p>
          <a:endParaRPr lang="en-US" sz="2200" dirty="0"/>
        </a:p>
      </dgm:t>
    </dgm:pt>
    <dgm:pt modelId="{6DC004BB-DEC6-8644-A35C-8EF79C5B8B03}" type="parTrans" cxnId="{E0B44E57-01B4-F249-BC5B-CD591391BD94}">
      <dgm:prSet/>
      <dgm:spPr/>
      <dgm:t>
        <a:bodyPr/>
        <a:lstStyle/>
        <a:p>
          <a:endParaRPr lang="en-US"/>
        </a:p>
      </dgm:t>
    </dgm:pt>
    <dgm:pt modelId="{AA99FDD8-5845-D34C-AA53-629B29651255}" type="sibTrans" cxnId="{E0B44E57-01B4-F249-BC5B-CD591391BD94}">
      <dgm:prSet/>
      <dgm:spPr/>
      <dgm:t>
        <a:bodyPr/>
        <a:lstStyle/>
        <a:p>
          <a:endParaRPr lang="en-US"/>
        </a:p>
      </dgm:t>
    </dgm:pt>
    <dgm:pt modelId="{127B6BA1-AE7B-8245-BEFA-75FB73CAD860}">
      <dgm:prSet phldrT="[Metin]" custT="1"/>
      <dgm:spPr/>
      <dgm:t>
        <a:bodyPr/>
        <a:lstStyle/>
        <a:p>
          <a:r>
            <a:rPr lang="tr-TR" sz="2200" dirty="0" err="1" smtClean="0"/>
            <a:t>Anesth</a:t>
          </a:r>
          <a:r>
            <a:rPr lang="tr-TR" sz="2200" dirty="0" smtClean="0"/>
            <a:t> </a:t>
          </a:r>
          <a:r>
            <a:rPr lang="tr-TR" sz="2200" dirty="0" err="1" smtClean="0"/>
            <a:t>Analg</a:t>
          </a:r>
          <a:r>
            <a:rPr lang="tr-TR" sz="2200" dirty="0" smtClean="0"/>
            <a:t> 2005</a:t>
          </a:r>
          <a:endParaRPr lang="en-US" sz="2200" dirty="0"/>
        </a:p>
      </dgm:t>
    </dgm:pt>
    <dgm:pt modelId="{82E121FD-FB88-2547-89E8-1D822E5A3305}" type="parTrans" cxnId="{5DE94754-A5AF-5E43-9FC4-867210BB8AAB}">
      <dgm:prSet/>
      <dgm:spPr/>
      <dgm:t>
        <a:bodyPr/>
        <a:lstStyle/>
        <a:p>
          <a:endParaRPr lang="en-US"/>
        </a:p>
      </dgm:t>
    </dgm:pt>
    <dgm:pt modelId="{9FDCB958-36A3-4C46-89B7-9814DF5877CF}" type="sibTrans" cxnId="{5DE94754-A5AF-5E43-9FC4-867210BB8AAB}">
      <dgm:prSet/>
      <dgm:spPr/>
      <dgm:t>
        <a:bodyPr/>
        <a:lstStyle/>
        <a:p>
          <a:endParaRPr lang="en-US"/>
        </a:p>
      </dgm:t>
    </dgm:pt>
    <dgm:pt modelId="{31BEF848-06A6-45AE-987F-FA5C27048DE3}" type="pres">
      <dgm:prSet presAssocID="{8CD7D93B-EC3B-4D05-B270-DA5DCBB988A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852EA4-9BAC-4DA9-B954-5F8A5F493EDF}" type="pres">
      <dgm:prSet presAssocID="{5E044BA4-B5BF-4D95-A149-ACCF3F2179CC}" presName="linNode" presStyleCnt="0"/>
      <dgm:spPr/>
    </dgm:pt>
    <dgm:pt modelId="{DEB304B6-63E8-4785-97DF-E438CAA0C57F}" type="pres">
      <dgm:prSet presAssocID="{5E044BA4-B5BF-4D95-A149-ACCF3F2179CC}" presName="parentShp" presStyleLbl="node1" presStyleIdx="0" presStyleCnt="2" custScaleX="83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514D39-4DFD-4360-B219-602E952F1706}" type="pres">
      <dgm:prSet presAssocID="{5E044BA4-B5BF-4D95-A149-ACCF3F2179CC}" presName="childShp" presStyleLbl="bgAccFollowNode1" presStyleIdx="0" presStyleCnt="2" custScaleX="1393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4AA46-9AE5-41BC-9B3A-D15325DD4CE8}" type="pres">
      <dgm:prSet presAssocID="{CB376814-2B31-4418-BCF7-3001178EB411}" presName="spacing" presStyleCnt="0"/>
      <dgm:spPr/>
    </dgm:pt>
    <dgm:pt modelId="{17C963CA-DE09-4009-9A60-81FE3107F08A}" type="pres">
      <dgm:prSet presAssocID="{19FB7BC0-DA58-4854-8ADD-2D343623AB16}" presName="linNode" presStyleCnt="0"/>
      <dgm:spPr/>
    </dgm:pt>
    <dgm:pt modelId="{57137EF9-F28D-4E4B-B8DC-41C278D23A63}" type="pres">
      <dgm:prSet presAssocID="{19FB7BC0-DA58-4854-8ADD-2D343623AB16}" presName="parentShp" presStyleLbl="node1" presStyleIdx="1" presStyleCnt="2" custScaleX="790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00FBF-65EA-4800-ADB1-EE84951255B6}" type="pres">
      <dgm:prSet presAssocID="{19FB7BC0-DA58-4854-8ADD-2D343623AB16}" presName="childShp" presStyleLbl="bgAccFollowNode1" presStyleIdx="1" presStyleCnt="2" custScaleX="1330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BD4946-6C1B-4A2C-995C-F6A45F50E12B}" srcId="{5E044BA4-B5BF-4D95-A149-ACCF3F2179CC}" destId="{4C637148-6C30-4BFB-8AA6-9408EBD96CA4}" srcOrd="1" destOrd="0" parTransId="{98041AD2-8725-43E7-80ED-C77681275DDA}" sibTransId="{F7928D9A-03C8-4BDE-8DE7-CD61D2C1168C}"/>
    <dgm:cxn modelId="{5DE94754-A5AF-5E43-9FC4-867210BB8AAB}" srcId="{19FB7BC0-DA58-4854-8ADD-2D343623AB16}" destId="{127B6BA1-AE7B-8245-BEFA-75FB73CAD860}" srcOrd="3" destOrd="0" parTransId="{82E121FD-FB88-2547-89E8-1D822E5A3305}" sibTransId="{9FDCB958-36A3-4C46-89B7-9814DF5877CF}"/>
    <dgm:cxn modelId="{526463C6-7337-44B6-BD33-E2885B9C1B8B}" srcId="{5E044BA4-B5BF-4D95-A149-ACCF3F2179CC}" destId="{195001E7-6C03-4C78-A01E-5E1127FC89EF}" srcOrd="3" destOrd="0" parTransId="{BFECF564-7FCD-4CBF-9BB2-BEBA51D0FADA}" sibTransId="{72AAF8C7-8C55-41B9-9162-5AB7993BEDCF}"/>
    <dgm:cxn modelId="{7320BC0A-07E6-4662-8651-5F1AA1DCEEA6}" srcId="{5E044BA4-B5BF-4D95-A149-ACCF3F2179CC}" destId="{3B4F4827-E4A2-4A4A-8DC2-C059F26CF277}" srcOrd="0" destOrd="0" parTransId="{A944BDAD-FEDF-4A0F-BEC8-46859EEAB9D1}" sibTransId="{22A670CF-1FDE-42B3-B143-54DAA1D6AF80}"/>
    <dgm:cxn modelId="{938362FE-5A20-B049-8636-58C449F999F5}" type="presOf" srcId="{127B6BA1-AE7B-8245-BEFA-75FB73CAD860}" destId="{66A00FBF-65EA-4800-ADB1-EE84951255B6}" srcOrd="0" destOrd="3" presId="urn:microsoft.com/office/officeart/2005/8/layout/vList6"/>
    <dgm:cxn modelId="{03003EC8-1770-8F4A-8BB6-A8B2D3174682}" type="presOf" srcId="{A74D79B3-FA2D-6149-B7FC-1C9C3082C956}" destId="{66A00FBF-65EA-4800-ADB1-EE84951255B6}" srcOrd="0" destOrd="2" presId="urn:microsoft.com/office/officeart/2005/8/layout/vList6"/>
    <dgm:cxn modelId="{38507D81-D3AB-EA47-8252-678BF115152B}" type="presOf" srcId="{2C67FC4F-F7B0-3B4F-9568-189A78AC5545}" destId="{66A00FBF-65EA-4800-ADB1-EE84951255B6}" srcOrd="0" destOrd="1" presId="urn:microsoft.com/office/officeart/2005/8/layout/vList6"/>
    <dgm:cxn modelId="{A81682C3-3CFB-40DC-B328-E4D470202735}" type="presOf" srcId="{4C637148-6C30-4BFB-8AA6-9408EBD96CA4}" destId="{4A514D39-4DFD-4360-B219-602E952F1706}" srcOrd="0" destOrd="1" presId="urn:microsoft.com/office/officeart/2005/8/layout/vList6"/>
    <dgm:cxn modelId="{F72CB214-57D0-4D0B-A4CB-84DAD5999E80}" type="presOf" srcId="{19FB7BC0-DA58-4854-8ADD-2D343623AB16}" destId="{57137EF9-F28D-4E4B-B8DC-41C278D23A63}" srcOrd="0" destOrd="0" presId="urn:microsoft.com/office/officeart/2005/8/layout/vList6"/>
    <dgm:cxn modelId="{0B28F5AE-5BAA-A340-96C2-28411E439FC0}" type="presOf" srcId="{2DC57B48-6273-9841-9484-A06624E055B6}" destId="{66A00FBF-65EA-4800-ADB1-EE84951255B6}" srcOrd="0" destOrd="4" presId="urn:microsoft.com/office/officeart/2005/8/layout/vList6"/>
    <dgm:cxn modelId="{5FB2C499-B597-47D7-B79A-314A21AFBEB7}" type="presOf" srcId="{8C1B5879-24B1-43A2-9152-B6B98C2B2505}" destId="{66A00FBF-65EA-4800-ADB1-EE84951255B6}" srcOrd="0" destOrd="0" presId="urn:microsoft.com/office/officeart/2005/8/layout/vList6"/>
    <dgm:cxn modelId="{5A1F54E1-A9B6-45C8-84FD-F67E5C4E52AE}" srcId="{5E044BA4-B5BF-4D95-A149-ACCF3F2179CC}" destId="{E9CB0AB6-B7A0-4D59-B739-0007FF985FD0}" srcOrd="2" destOrd="0" parTransId="{70CFD3C1-01B7-49FE-BD69-2B4A321EE249}" sibTransId="{653214D4-F08B-418D-AD9F-26F74F38A0C9}"/>
    <dgm:cxn modelId="{BE8EFCE5-EA9E-EA48-AE75-2D9E91C66A1C}" srcId="{19FB7BC0-DA58-4854-8ADD-2D343623AB16}" destId="{A74D79B3-FA2D-6149-B7FC-1C9C3082C956}" srcOrd="2" destOrd="0" parTransId="{CD9C0F00-CF10-8342-B0CE-40E972C656E5}" sibTransId="{7468FA4B-0D73-2E46-BC95-99E5DF980FFB}"/>
    <dgm:cxn modelId="{E0B44E57-01B4-F249-BC5B-CD591391BD94}" srcId="{19FB7BC0-DA58-4854-8ADD-2D343623AB16}" destId="{2DC57B48-6273-9841-9484-A06624E055B6}" srcOrd="4" destOrd="0" parTransId="{6DC004BB-DEC6-8644-A35C-8EF79C5B8B03}" sibTransId="{AA99FDD8-5845-D34C-AA53-629B29651255}"/>
    <dgm:cxn modelId="{61590B79-19BD-44CF-A256-538FDEDF7FF6}" srcId="{19FB7BC0-DA58-4854-8ADD-2D343623AB16}" destId="{8C1B5879-24B1-43A2-9152-B6B98C2B2505}" srcOrd="0" destOrd="0" parTransId="{2C2724DE-C692-44B9-89E1-B4BFD87CE889}" sibTransId="{F7B65DC4-4236-47D0-9056-9FBB6344821C}"/>
    <dgm:cxn modelId="{5E982BFE-283E-4548-85FC-76A27C2D7B1E}" type="presOf" srcId="{E9CB0AB6-B7A0-4D59-B739-0007FF985FD0}" destId="{4A514D39-4DFD-4360-B219-602E952F1706}" srcOrd="0" destOrd="2" presId="urn:microsoft.com/office/officeart/2005/8/layout/vList6"/>
    <dgm:cxn modelId="{702C16E6-9870-403F-8D4A-246C13AE109C}" type="presOf" srcId="{3B4F4827-E4A2-4A4A-8DC2-C059F26CF277}" destId="{4A514D39-4DFD-4360-B219-602E952F1706}" srcOrd="0" destOrd="0" presId="urn:microsoft.com/office/officeart/2005/8/layout/vList6"/>
    <dgm:cxn modelId="{333025BB-5AD8-48AD-88C5-B22334D5C833}" type="presOf" srcId="{5E044BA4-B5BF-4D95-A149-ACCF3F2179CC}" destId="{DEB304B6-63E8-4785-97DF-E438CAA0C57F}" srcOrd="0" destOrd="0" presId="urn:microsoft.com/office/officeart/2005/8/layout/vList6"/>
    <dgm:cxn modelId="{489EA605-BA06-475D-BFE6-0ADA07503778}" type="presOf" srcId="{8CD7D93B-EC3B-4D05-B270-DA5DCBB988AE}" destId="{31BEF848-06A6-45AE-987F-FA5C27048DE3}" srcOrd="0" destOrd="0" presId="urn:microsoft.com/office/officeart/2005/8/layout/vList6"/>
    <dgm:cxn modelId="{3EF025CC-32A7-4EAB-BC4E-17BC67E25DAF}" srcId="{8CD7D93B-EC3B-4D05-B270-DA5DCBB988AE}" destId="{19FB7BC0-DA58-4854-8ADD-2D343623AB16}" srcOrd="1" destOrd="0" parTransId="{C1E3E86B-CBC6-4A4F-857E-49FF69670BC9}" sibTransId="{D2EAABA3-BA4C-4A0C-B1FE-B229A75777B5}"/>
    <dgm:cxn modelId="{7EE10ED9-DEFF-3A49-8750-A924B9FF180B}" srcId="{19FB7BC0-DA58-4854-8ADD-2D343623AB16}" destId="{2C67FC4F-F7B0-3B4F-9568-189A78AC5545}" srcOrd="1" destOrd="0" parTransId="{38EAC001-3418-4744-9060-FAA1B2507E9B}" sibTransId="{EA07CC17-6A76-3242-A09A-11195A5DD14D}"/>
    <dgm:cxn modelId="{3582EEF8-FFB6-45A9-9AEE-F4D1B7ED679F}" type="presOf" srcId="{195001E7-6C03-4C78-A01E-5E1127FC89EF}" destId="{4A514D39-4DFD-4360-B219-602E952F1706}" srcOrd="0" destOrd="3" presId="urn:microsoft.com/office/officeart/2005/8/layout/vList6"/>
    <dgm:cxn modelId="{77C89C21-0C17-43D0-9BF2-0A9E3C97388B}" srcId="{8CD7D93B-EC3B-4D05-B270-DA5DCBB988AE}" destId="{5E044BA4-B5BF-4D95-A149-ACCF3F2179CC}" srcOrd="0" destOrd="0" parTransId="{55A3E3C1-2497-4877-BD90-546134668FA0}" sibTransId="{CB376814-2B31-4418-BCF7-3001178EB411}"/>
    <dgm:cxn modelId="{A5CC76DA-748E-4E95-8EF7-491C5B3CCA0D}" type="presParOf" srcId="{31BEF848-06A6-45AE-987F-FA5C27048DE3}" destId="{20852EA4-9BAC-4DA9-B954-5F8A5F493EDF}" srcOrd="0" destOrd="0" presId="urn:microsoft.com/office/officeart/2005/8/layout/vList6"/>
    <dgm:cxn modelId="{A70FDE8C-1BA8-47DA-9FBA-5DA285A1254C}" type="presParOf" srcId="{20852EA4-9BAC-4DA9-B954-5F8A5F493EDF}" destId="{DEB304B6-63E8-4785-97DF-E438CAA0C57F}" srcOrd="0" destOrd="0" presId="urn:microsoft.com/office/officeart/2005/8/layout/vList6"/>
    <dgm:cxn modelId="{E0394F79-C81B-4ADC-BDD1-BBC1D4E20761}" type="presParOf" srcId="{20852EA4-9BAC-4DA9-B954-5F8A5F493EDF}" destId="{4A514D39-4DFD-4360-B219-602E952F1706}" srcOrd="1" destOrd="0" presId="urn:microsoft.com/office/officeart/2005/8/layout/vList6"/>
    <dgm:cxn modelId="{2F314810-040E-4DBD-B923-9B624BC1E31C}" type="presParOf" srcId="{31BEF848-06A6-45AE-987F-FA5C27048DE3}" destId="{FE74AA46-9AE5-41BC-9B3A-D15325DD4CE8}" srcOrd="1" destOrd="0" presId="urn:microsoft.com/office/officeart/2005/8/layout/vList6"/>
    <dgm:cxn modelId="{23D9878F-D984-4572-9D92-A8F98DB32537}" type="presParOf" srcId="{31BEF848-06A6-45AE-987F-FA5C27048DE3}" destId="{17C963CA-DE09-4009-9A60-81FE3107F08A}" srcOrd="2" destOrd="0" presId="urn:microsoft.com/office/officeart/2005/8/layout/vList6"/>
    <dgm:cxn modelId="{3BB910BA-1638-49E0-BFBF-522C1624335A}" type="presParOf" srcId="{17C963CA-DE09-4009-9A60-81FE3107F08A}" destId="{57137EF9-F28D-4E4B-B8DC-41C278D23A63}" srcOrd="0" destOrd="0" presId="urn:microsoft.com/office/officeart/2005/8/layout/vList6"/>
    <dgm:cxn modelId="{6BC4808E-E23A-4374-A770-833F33BA14A9}" type="presParOf" srcId="{17C963CA-DE09-4009-9A60-81FE3107F08A}" destId="{66A00FBF-65EA-4800-ADB1-EE84951255B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0A541-98E0-487C-B0A9-5103059EC2A3}">
      <dsp:nvSpPr>
        <dsp:cNvPr id="0" name=""/>
        <dsp:cNvSpPr/>
      </dsp:nvSpPr>
      <dsp:spPr>
        <a:xfrm>
          <a:off x="37396" y="109752"/>
          <a:ext cx="3169462" cy="454091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877" tIns="330200" rIns="252877" bIns="3302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600" b="1" kern="1200" dirty="0"/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/>
            <a:t>Severe </a:t>
          </a:r>
          <a:r>
            <a:rPr lang="tr-TR" sz="2400" b="1" kern="1200" dirty="0" err="1"/>
            <a:t>Preeclampsia</a:t>
          </a:r>
          <a:endParaRPr lang="tr-TR" sz="2400" b="1" kern="1200" dirty="0"/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BP ≥ 160/110 </a:t>
          </a:r>
          <a:r>
            <a:rPr lang="tr-TR" sz="2400" kern="1200" dirty="0" err="1"/>
            <a:t>mmHg</a:t>
          </a:r>
          <a:endParaRPr lang="tr-TR" sz="2400" kern="1200" dirty="0"/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 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7396" y="1835300"/>
        <a:ext cx="3169462" cy="2724549"/>
      </dsp:txXfrm>
    </dsp:sp>
    <dsp:sp modelId="{54B0D318-0F23-421F-916C-4C4962A28806}">
      <dsp:nvSpPr>
        <dsp:cNvPr id="0" name=""/>
        <dsp:cNvSpPr/>
      </dsp:nvSpPr>
      <dsp:spPr>
        <a:xfrm>
          <a:off x="1562265" y="593500"/>
          <a:ext cx="119724" cy="1302961"/>
        </a:xfrm>
        <a:prstGeom prst="ellipse">
          <a:avLst/>
        </a:prstGeom>
        <a:solidFill>
          <a:schemeClr val="bg1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" tIns="12700" rIns="467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1579798" y="784314"/>
        <a:ext cx="84658" cy="921333"/>
      </dsp:txXfrm>
    </dsp:sp>
    <dsp:sp modelId="{20EB3C81-D1A3-44B9-9821-84F60217DD60}">
      <dsp:nvSpPr>
        <dsp:cNvPr id="0" name=""/>
        <dsp:cNvSpPr/>
      </dsp:nvSpPr>
      <dsp:spPr>
        <a:xfrm>
          <a:off x="372" y="4650596"/>
          <a:ext cx="3243511" cy="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B27ED-B25A-484B-AF69-E5445A1D6809}">
      <dsp:nvSpPr>
        <dsp:cNvPr id="0" name=""/>
        <dsp:cNvSpPr/>
      </dsp:nvSpPr>
      <dsp:spPr>
        <a:xfrm>
          <a:off x="3568234" y="64888"/>
          <a:ext cx="3243511" cy="454091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877" tIns="330200" rIns="252877" bIns="3302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b="1" kern="1200" dirty="0" smtClean="0"/>
        </a:p>
      </dsp:txBody>
      <dsp:txXfrm>
        <a:off x="3568234" y="1790436"/>
        <a:ext cx="3243511" cy="2724549"/>
      </dsp:txXfrm>
    </dsp:sp>
    <dsp:sp modelId="{EAEB485A-FFD0-43FE-84FF-09FD76CD5146}">
      <dsp:nvSpPr>
        <dsp:cNvPr id="0" name=""/>
        <dsp:cNvSpPr/>
      </dsp:nvSpPr>
      <dsp:spPr>
        <a:xfrm>
          <a:off x="5154287" y="588739"/>
          <a:ext cx="71406" cy="1312483"/>
        </a:xfrm>
        <a:prstGeom prst="ellipse">
          <a:avLst/>
        </a:prstGeom>
        <a:solidFill>
          <a:schemeClr val="bg1"/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" tIns="12700" rIns="467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5164744" y="780948"/>
        <a:ext cx="50492" cy="928065"/>
      </dsp:txXfrm>
    </dsp:sp>
    <dsp:sp modelId="{5F0E2835-17CA-4DF5-94FF-B2B44897806B}">
      <dsp:nvSpPr>
        <dsp:cNvPr id="0" name=""/>
        <dsp:cNvSpPr/>
      </dsp:nvSpPr>
      <dsp:spPr>
        <a:xfrm>
          <a:off x="3568234" y="4650596"/>
          <a:ext cx="3243511" cy="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BEC79E-4A9F-4C48-8E51-1B7DF2A7CBF2}">
      <dsp:nvSpPr>
        <dsp:cNvPr id="0" name=""/>
        <dsp:cNvSpPr/>
      </dsp:nvSpPr>
      <dsp:spPr>
        <a:xfrm>
          <a:off x="7136097" y="109752"/>
          <a:ext cx="3525989" cy="454091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877" tIns="330200" rIns="252877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s-IS" sz="2000" b="0" i="0" u="none" kern="1200" dirty="0" smtClean="0"/>
        </a:p>
      </dsp:txBody>
      <dsp:txXfrm>
        <a:off x="7136097" y="1835300"/>
        <a:ext cx="3525989" cy="2724549"/>
      </dsp:txXfrm>
    </dsp:sp>
    <dsp:sp modelId="{D885EBB0-E510-4E3A-AE0F-E8C3CE7D6556}">
      <dsp:nvSpPr>
        <dsp:cNvPr id="0" name=""/>
        <dsp:cNvSpPr/>
      </dsp:nvSpPr>
      <dsp:spPr>
        <a:xfrm>
          <a:off x="8896099" y="563843"/>
          <a:ext cx="5986" cy="1362274"/>
        </a:xfrm>
        <a:prstGeom prst="ellipse">
          <a:avLst/>
        </a:prstGeom>
        <a:solidFill>
          <a:schemeClr val="bg1"/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" tIns="12700" rIns="467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800" kern="1200" dirty="0"/>
        </a:p>
      </dsp:txBody>
      <dsp:txXfrm>
        <a:off x="8896976" y="763343"/>
        <a:ext cx="4232" cy="963274"/>
      </dsp:txXfrm>
    </dsp:sp>
    <dsp:sp modelId="{039948D1-2226-480B-90ED-FCE115122281}">
      <dsp:nvSpPr>
        <dsp:cNvPr id="0" name=""/>
        <dsp:cNvSpPr/>
      </dsp:nvSpPr>
      <dsp:spPr>
        <a:xfrm>
          <a:off x="7277336" y="4650596"/>
          <a:ext cx="3243511" cy="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553DF-D50E-426F-93B9-9A2B246A730F}">
      <dsp:nvSpPr>
        <dsp:cNvPr id="0" name=""/>
        <dsp:cNvSpPr/>
      </dsp:nvSpPr>
      <dsp:spPr>
        <a:xfrm>
          <a:off x="3972" y="753173"/>
          <a:ext cx="2895719" cy="3149697"/>
        </a:xfrm>
        <a:prstGeom prst="rect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402" tIns="330200" rIns="175402" bIns="33020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err="1"/>
            <a:t>Labetalol</a:t>
          </a:r>
          <a:endParaRPr lang="en-US" sz="2800" b="1" kern="1200" dirty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IV </a:t>
          </a:r>
          <a:r>
            <a:rPr lang="tr-TR" sz="2400" kern="1200" dirty="0" err="1" smtClean="0"/>
            <a:t>bolus</a:t>
          </a:r>
          <a:r>
            <a:rPr lang="tr-TR" sz="2400" kern="1200" dirty="0" smtClean="0"/>
            <a:t> 5 </a:t>
          </a:r>
          <a:r>
            <a:rPr lang="tr-TR" sz="2400" kern="1200" dirty="0" err="1" smtClean="0"/>
            <a:t>or</a:t>
          </a:r>
          <a:r>
            <a:rPr lang="tr-TR" sz="2400" kern="1200" dirty="0" smtClean="0"/>
            <a:t> 10 </a:t>
          </a:r>
          <a:r>
            <a:rPr lang="tr-TR" sz="2400" kern="1200" dirty="0"/>
            <a:t>mg </a:t>
          </a:r>
          <a:r>
            <a:rPr lang="tr-TR" sz="2400" kern="1200" dirty="0" smtClean="0"/>
            <a:t>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(</a:t>
          </a:r>
          <a:r>
            <a:rPr lang="tr-TR" sz="2400" kern="1200" dirty="0" err="1" smtClean="0"/>
            <a:t>avoid</a:t>
          </a:r>
          <a:r>
            <a:rPr lang="tr-TR" sz="2400" kern="1200" dirty="0" smtClean="0"/>
            <a:t> </a:t>
          </a:r>
          <a:r>
            <a:rPr lang="tr-TR" sz="2400" kern="1200" dirty="0"/>
            <a:t>in </a:t>
          </a:r>
          <a:r>
            <a:rPr lang="tr-TR" sz="2400" kern="1200" dirty="0" err="1" smtClean="0"/>
            <a:t>asthma</a:t>
          </a:r>
          <a:r>
            <a:rPr lang="tr-TR" sz="2400" kern="1200" dirty="0" smtClean="0"/>
            <a:t>)</a:t>
          </a:r>
          <a:endParaRPr lang="tr-TR" sz="2400" kern="1200" dirty="0"/>
        </a:p>
      </dsp:txBody>
      <dsp:txXfrm>
        <a:off x="3972" y="1950058"/>
        <a:ext cx="2895719" cy="1889818"/>
      </dsp:txXfrm>
    </dsp:sp>
    <dsp:sp modelId="{A1E3EAF8-C69A-48A1-86CC-B1D9CB4BC3B2}">
      <dsp:nvSpPr>
        <dsp:cNvPr id="0" name=""/>
        <dsp:cNvSpPr/>
      </dsp:nvSpPr>
      <dsp:spPr>
        <a:xfrm>
          <a:off x="979378" y="839777"/>
          <a:ext cx="944909" cy="9449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9" tIns="12700" rIns="73669" bIns="1270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600" kern="1200"/>
            <a:t>1</a:t>
          </a:r>
          <a:endParaRPr lang="tr-TR" sz="4600" kern="1200" dirty="0"/>
        </a:p>
      </dsp:txBody>
      <dsp:txXfrm>
        <a:off x="1117757" y="978156"/>
        <a:ext cx="668151" cy="668151"/>
      </dsp:txXfrm>
    </dsp:sp>
    <dsp:sp modelId="{41F97D72-4DB4-44ED-907D-C324F9188A7C}">
      <dsp:nvSpPr>
        <dsp:cNvPr id="0" name=""/>
        <dsp:cNvSpPr/>
      </dsp:nvSpPr>
      <dsp:spPr>
        <a:xfrm>
          <a:off x="326940" y="3902798"/>
          <a:ext cx="2249784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C2886-8727-4FE1-881F-B729F1036719}">
      <dsp:nvSpPr>
        <dsp:cNvPr id="0" name=""/>
        <dsp:cNvSpPr/>
      </dsp:nvSpPr>
      <dsp:spPr>
        <a:xfrm>
          <a:off x="3124671" y="753173"/>
          <a:ext cx="2532357" cy="3149697"/>
        </a:xfrm>
        <a:prstGeom prst="rect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402" tIns="330200" rIns="175402" bIns="33020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err="1" smtClean="0"/>
            <a:t>Remifentanil</a:t>
          </a:r>
          <a:endParaRPr lang="tr-TR" sz="2800" b="1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IV </a:t>
          </a:r>
          <a:r>
            <a:rPr lang="tr-TR" sz="2400" kern="1200" dirty="0" err="1" smtClean="0"/>
            <a:t>bolus</a:t>
          </a:r>
          <a:r>
            <a:rPr lang="tr-TR" sz="2400" kern="1200" dirty="0" smtClean="0"/>
            <a:t> 1 µg/kg </a:t>
          </a:r>
          <a:endParaRPr lang="tr-TR" sz="2400" kern="1200" dirty="0"/>
        </a:p>
      </dsp:txBody>
      <dsp:txXfrm>
        <a:off x="3124671" y="1950058"/>
        <a:ext cx="2532357" cy="1889818"/>
      </dsp:txXfrm>
    </dsp:sp>
    <dsp:sp modelId="{E36F30E3-C803-4F8B-8BD6-DA757029729C}">
      <dsp:nvSpPr>
        <dsp:cNvPr id="0" name=""/>
        <dsp:cNvSpPr/>
      </dsp:nvSpPr>
      <dsp:spPr>
        <a:xfrm>
          <a:off x="3918394" y="801716"/>
          <a:ext cx="944909" cy="9449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9" tIns="12700" rIns="73669" bIns="1270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600" kern="1200" dirty="0"/>
            <a:t>2</a:t>
          </a:r>
        </a:p>
      </dsp:txBody>
      <dsp:txXfrm>
        <a:off x="4056773" y="940095"/>
        <a:ext cx="668151" cy="668151"/>
      </dsp:txXfrm>
    </dsp:sp>
    <dsp:sp modelId="{712EBE88-CB62-453C-86ED-C7BFC598C2CB}">
      <dsp:nvSpPr>
        <dsp:cNvPr id="0" name=""/>
        <dsp:cNvSpPr/>
      </dsp:nvSpPr>
      <dsp:spPr>
        <a:xfrm>
          <a:off x="3265957" y="3902798"/>
          <a:ext cx="2249784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D95B7-664B-4100-994B-814037A0FA86}">
      <dsp:nvSpPr>
        <dsp:cNvPr id="0" name=""/>
        <dsp:cNvSpPr/>
      </dsp:nvSpPr>
      <dsp:spPr>
        <a:xfrm>
          <a:off x="5882006" y="753173"/>
          <a:ext cx="2879993" cy="3149697"/>
        </a:xfrm>
        <a:prstGeom prst="rect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402" tIns="330200" rIns="175402" bIns="33020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err="1" smtClean="0"/>
            <a:t>Lidocaine</a:t>
          </a:r>
          <a:endParaRPr lang="tr-TR" sz="2800" b="1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IV </a:t>
          </a:r>
          <a:r>
            <a:rPr lang="tr-TR" sz="2400" kern="1200" dirty="0" err="1" smtClean="0"/>
            <a:t>bolus</a:t>
          </a:r>
          <a:r>
            <a:rPr lang="tr-TR" sz="2400" kern="1200" dirty="0" smtClean="0"/>
            <a:t> </a:t>
          </a:r>
          <a:r>
            <a:rPr lang="tr-TR" sz="2400" b="0" kern="1200" dirty="0" smtClean="0"/>
            <a:t>1.5 mg/kg </a:t>
          </a:r>
          <a:r>
            <a:rPr lang="tr-TR" sz="2800" b="1" kern="1200" dirty="0" smtClean="0"/>
            <a:t>  </a:t>
          </a:r>
          <a:endParaRPr lang="tr-TR" sz="2800" kern="1200" dirty="0"/>
        </a:p>
      </dsp:txBody>
      <dsp:txXfrm>
        <a:off x="5882006" y="1950058"/>
        <a:ext cx="2879993" cy="1889818"/>
      </dsp:txXfrm>
    </dsp:sp>
    <dsp:sp modelId="{781B9F3A-5CBA-44B2-A74B-C20241F3DD9C}">
      <dsp:nvSpPr>
        <dsp:cNvPr id="0" name=""/>
        <dsp:cNvSpPr/>
      </dsp:nvSpPr>
      <dsp:spPr>
        <a:xfrm>
          <a:off x="6849548" y="754139"/>
          <a:ext cx="944909" cy="9449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9" tIns="12700" rIns="73669" bIns="1270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600" kern="1200"/>
            <a:t>3</a:t>
          </a:r>
          <a:endParaRPr lang="tr-TR" sz="4600" kern="1200" dirty="0"/>
        </a:p>
      </dsp:txBody>
      <dsp:txXfrm>
        <a:off x="6987927" y="892518"/>
        <a:ext cx="668151" cy="668151"/>
      </dsp:txXfrm>
    </dsp:sp>
    <dsp:sp modelId="{9F39DCAE-1269-4923-B386-3B4DCA08002D}">
      <dsp:nvSpPr>
        <dsp:cNvPr id="0" name=""/>
        <dsp:cNvSpPr/>
      </dsp:nvSpPr>
      <dsp:spPr>
        <a:xfrm>
          <a:off x="6197111" y="3902798"/>
          <a:ext cx="2249784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93A81-6C85-4D20-BCD4-7F217792016B}">
      <dsp:nvSpPr>
        <dsp:cNvPr id="0" name=""/>
        <dsp:cNvSpPr/>
      </dsp:nvSpPr>
      <dsp:spPr>
        <a:xfrm>
          <a:off x="8986978" y="753173"/>
          <a:ext cx="2484909" cy="3149697"/>
        </a:xfrm>
        <a:prstGeom prst="rect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9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402" tIns="330200" rIns="175402" bIns="33020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err="1" smtClean="0"/>
            <a:t>Esmolol</a:t>
          </a:r>
          <a:endParaRPr lang="tr-TR" sz="2800" b="1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/>
            <a:t>IV </a:t>
          </a:r>
          <a:r>
            <a:rPr lang="tr-TR" sz="2400" b="0" kern="1200" dirty="0" err="1" smtClean="0"/>
            <a:t>bolus</a:t>
          </a:r>
          <a:r>
            <a:rPr lang="tr-TR" sz="2400" b="0" kern="1200" dirty="0" smtClean="0"/>
            <a:t> 1 mg/kg</a:t>
          </a:r>
          <a:r>
            <a:rPr lang="tr-TR" sz="2400" b="1" kern="1200" dirty="0" smtClean="0"/>
            <a:t> </a:t>
          </a:r>
          <a:endParaRPr lang="tr-TR" sz="2400" kern="1200" dirty="0"/>
        </a:p>
      </dsp:txBody>
      <dsp:txXfrm>
        <a:off x="8986978" y="1950058"/>
        <a:ext cx="2484909" cy="1889818"/>
      </dsp:txXfrm>
    </dsp:sp>
    <dsp:sp modelId="{342B05F9-6CA1-4952-B475-8B444E86A028}">
      <dsp:nvSpPr>
        <dsp:cNvPr id="0" name=""/>
        <dsp:cNvSpPr/>
      </dsp:nvSpPr>
      <dsp:spPr>
        <a:xfrm>
          <a:off x="9756978" y="754139"/>
          <a:ext cx="944909" cy="9449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9" tIns="12700" rIns="73669" bIns="1270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600" kern="1200" dirty="0" smtClean="0"/>
            <a:t>?</a:t>
          </a:r>
          <a:endParaRPr lang="en-US" sz="4600" kern="1200" dirty="0"/>
        </a:p>
      </dsp:txBody>
      <dsp:txXfrm>
        <a:off x="9895357" y="892518"/>
        <a:ext cx="668151" cy="668151"/>
      </dsp:txXfrm>
    </dsp:sp>
    <dsp:sp modelId="{BA931175-DBA8-4B29-8911-821AEC545E9F}">
      <dsp:nvSpPr>
        <dsp:cNvPr id="0" name=""/>
        <dsp:cNvSpPr/>
      </dsp:nvSpPr>
      <dsp:spPr>
        <a:xfrm>
          <a:off x="9104541" y="3902798"/>
          <a:ext cx="2249784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14D39-4DFD-4360-B219-602E952F1706}">
      <dsp:nvSpPr>
        <dsp:cNvPr id="0" name=""/>
        <dsp:cNvSpPr/>
      </dsp:nvSpPr>
      <dsp:spPr>
        <a:xfrm>
          <a:off x="3411019" y="592"/>
          <a:ext cx="8538022" cy="23122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4000" b="1" kern="1200" dirty="0" smtClean="0"/>
            <a:t>TIVA - TCI</a:t>
          </a:r>
          <a:endParaRPr lang="en-US" sz="4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b="1" kern="1200" dirty="0" err="1" smtClean="0"/>
            <a:t>Induction</a:t>
          </a:r>
          <a:r>
            <a:rPr lang="tr-TR" sz="2000" kern="1200" dirty="0" smtClean="0"/>
            <a:t>: </a:t>
          </a:r>
          <a:r>
            <a:rPr lang="tr-TR" sz="2000" kern="1200" dirty="0" err="1" smtClean="0"/>
            <a:t>Propofol</a:t>
          </a:r>
          <a:r>
            <a:rPr lang="tr-TR" sz="2000" kern="1200" dirty="0" smtClean="0"/>
            <a:t> at 4 </a:t>
          </a:r>
          <a:r>
            <a:rPr lang="tr-TR" sz="2000" kern="1200" dirty="0" err="1" smtClean="0"/>
            <a:t>ng</a:t>
          </a:r>
          <a:r>
            <a:rPr lang="tr-TR" sz="2000" kern="1200" dirty="0" smtClean="0"/>
            <a:t>/</a:t>
          </a:r>
          <a:r>
            <a:rPr lang="tr-TR" sz="2000" kern="1200" dirty="0" err="1" smtClean="0"/>
            <a:t>mL</a:t>
          </a:r>
          <a:r>
            <a:rPr lang="tr-TR" sz="2000" kern="1200" dirty="0" smtClean="0"/>
            <a:t> &amp; </a:t>
          </a:r>
          <a:r>
            <a:rPr lang="tr-TR" sz="2000" kern="1200" dirty="0" err="1" smtClean="0"/>
            <a:t>remifentanil</a:t>
          </a:r>
          <a:r>
            <a:rPr lang="tr-TR" sz="2000" kern="1200" dirty="0" smtClean="0"/>
            <a:t> at 3 </a:t>
          </a:r>
          <a:r>
            <a:rPr lang="tr-TR" sz="2000" kern="1200" dirty="0" err="1" smtClean="0"/>
            <a:t>ng</a:t>
          </a:r>
          <a:r>
            <a:rPr lang="tr-TR" sz="2000" kern="1200" dirty="0" smtClean="0"/>
            <a:t>/</a:t>
          </a:r>
          <a:r>
            <a:rPr lang="tr-TR" sz="2000" kern="1200" dirty="0" err="1" smtClean="0"/>
            <a:t>mL</a:t>
          </a:r>
          <a:endParaRPr lang="en-US" sz="4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b="1" kern="1200" dirty="0" err="1" smtClean="0"/>
            <a:t>Maintenance</a:t>
          </a:r>
          <a:r>
            <a:rPr lang="tr-TR" sz="2000" kern="1200" dirty="0" smtClean="0"/>
            <a:t>: </a:t>
          </a:r>
          <a:r>
            <a:rPr lang="tr-TR" sz="2000" kern="1200" dirty="0" err="1" smtClean="0"/>
            <a:t>Both</a:t>
          </a:r>
          <a:r>
            <a:rPr lang="tr-TR" sz="2000" kern="1200" dirty="0" smtClean="0"/>
            <a:t> </a:t>
          </a:r>
          <a:r>
            <a:rPr lang="tr-TR" sz="2000" kern="1200" dirty="0" err="1" smtClean="0"/>
            <a:t>propofol</a:t>
          </a:r>
          <a:r>
            <a:rPr lang="tr-TR" sz="2000" kern="1200" dirty="0" smtClean="0"/>
            <a:t> &amp; </a:t>
          </a:r>
          <a:r>
            <a:rPr lang="tr-TR" sz="2000" kern="1200" dirty="0" err="1" smtClean="0"/>
            <a:t>remifentanil</a:t>
          </a:r>
          <a:r>
            <a:rPr lang="tr-TR" sz="2000" kern="1200" dirty="0" smtClean="0"/>
            <a:t> at 3 </a:t>
          </a:r>
          <a:r>
            <a:rPr lang="tr-TR" sz="2000" kern="1200" dirty="0" err="1" smtClean="0"/>
            <a:t>ng</a:t>
          </a:r>
          <a:r>
            <a:rPr lang="tr-TR" sz="2000" kern="1200" dirty="0" smtClean="0"/>
            <a:t>/</a:t>
          </a:r>
          <a:r>
            <a:rPr lang="tr-TR" sz="2000" kern="1200" dirty="0" err="1" smtClean="0"/>
            <a:t>mL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b="1" kern="1200" dirty="0" err="1" smtClean="0"/>
            <a:t>Tracheal</a:t>
          </a:r>
          <a:r>
            <a:rPr lang="tr-TR" sz="2000" b="1" kern="1200" dirty="0" smtClean="0"/>
            <a:t> </a:t>
          </a:r>
          <a:r>
            <a:rPr lang="tr-TR" sz="2000" b="1" kern="1200" dirty="0" err="1" smtClean="0"/>
            <a:t>intubation</a:t>
          </a:r>
          <a:r>
            <a:rPr lang="tr-TR" sz="2000" kern="1200" dirty="0" err="1" smtClean="0"/>
            <a:t>:Succinylcholine</a:t>
          </a:r>
          <a:r>
            <a:rPr lang="tr-TR" sz="2000" kern="1200" dirty="0" smtClean="0"/>
            <a:t> 1.5mg/kg </a:t>
          </a:r>
          <a:r>
            <a:rPr lang="tr-TR" sz="2000" kern="1200" dirty="0" err="1" smtClean="0"/>
            <a:t>or</a:t>
          </a:r>
          <a:r>
            <a:rPr lang="tr-TR" sz="2000" kern="1200" dirty="0" smtClean="0"/>
            <a:t> </a:t>
          </a:r>
          <a:r>
            <a:rPr lang="tr-TR" sz="2000" kern="1200" dirty="0" err="1" smtClean="0"/>
            <a:t>rocuronium</a:t>
          </a:r>
          <a:r>
            <a:rPr lang="tr-TR" sz="2000" kern="1200" dirty="0" smtClean="0"/>
            <a:t> 1.2mg/kg</a:t>
          </a:r>
          <a:endParaRPr lang="en-US" sz="2000" kern="1200" dirty="0"/>
        </a:p>
      </dsp:txBody>
      <dsp:txXfrm>
        <a:off x="3411019" y="289629"/>
        <a:ext cx="7670911" cy="1734222"/>
      </dsp:txXfrm>
    </dsp:sp>
    <dsp:sp modelId="{DEB304B6-63E8-4785-97DF-E438CAA0C57F}">
      <dsp:nvSpPr>
        <dsp:cNvPr id="0" name=""/>
        <dsp:cNvSpPr/>
      </dsp:nvSpPr>
      <dsp:spPr>
        <a:xfrm>
          <a:off x="5453" y="592"/>
          <a:ext cx="3405565" cy="2312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b="1" kern="1200" dirty="0" smtClean="0"/>
            <a:t>General </a:t>
          </a:r>
          <a:r>
            <a:rPr lang="tr-TR" sz="4400" b="1" kern="1200" dirty="0" err="1" smtClean="0"/>
            <a:t>Anesthesia</a:t>
          </a:r>
          <a:endParaRPr lang="en-US" sz="4400" b="1" kern="1200" dirty="0"/>
        </a:p>
      </dsp:txBody>
      <dsp:txXfrm>
        <a:off x="118330" y="113469"/>
        <a:ext cx="3179811" cy="2086542"/>
      </dsp:txXfrm>
    </dsp:sp>
    <dsp:sp modelId="{66A00FBF-65EA-4800-ADB1-EE84951255B6}">
      <dsp:nvSpPr>
        <dsp:cNvPr id="0" name=""/>
        <dsp:cNvSpPr/>
      </dsp:nvSpPr>
      <dsp:spPr>
        <a:xfrm>
          <a:off x="3393910" y="2544118"/>
          <a:ext cx="8555266" cy="23122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600" b="1" kern="1200" dirty="0" err="1" smtClean="0"/>
            <a:t>Spinal</a:t>
          </a:r>
          <a:r>
            <a:rPr lang="tr-TR" sz="3600" kern="1200" dirty="0" smtClean="0"/>
            <a:t> (n=53) </a:t>
          </a:r>
          <a:r>
            <a:rPr lang="tr-TR" sz="3600" kern="1200" dirty="0" err="1" smtClean="0"/>
            <a:t>vs</a:t>
          </a:r>
          <a:r>
            <a:rPr lang="tr-TR" sz="3600" kern="1200" dirty="0" smtClean="0"/>
            <a:t> </a:t>
          </a:r>
          <a:r>
            <a:rPr lang="tr-TR" sz="3600" b="1" kern="1200" dirty="0" err="1" smtClean="0"/>
            <a:t>Epidural</a:t>
          </a:r>
          <a:r>
            <a:rPr lang="tr-TR" sz="3600" kern="1200" dirty="0" smtClean="0"/>
            <a:t> (n=47)</a:t>
          </a:r>
          <a:endParaRPr lang="en-US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Severe </a:t>
          </a:r>
          <a:r>
            <a:rPr lang="tr-TR" sz="2200" kern="1200" dirty="0" err="1" smtClean="0"/>
            <a:t>preeclamptic</a:t>
          </a:r>
          <a:r>
            <a:rPr lang="tr-TR" sz="2200" kern="1200" dirty="0" smtClean="0"/>
            <a:t> </a:t>
          </a:r>
          <a:r>
            <a:rPr lang="tr-TR" sz="2200" kern="1200" dirty="0" err="1" smtClean="0"/>
            <a:t>parturients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err="1" smtClean="0"/>
            <a:t>Prospective</a:t>
          </a:r>
          <a:r>
            <a:rPr lang="tr-TR" sz="2200" kern="1200" dirty="0" smtClean="0"/>
            <a:t> </a:t>
          </a:r>
          <a:r>
            <a:rPr lang="tr-TR" sz="2200" kern="1200" dirty="0" err="1" smtClean="0"/>
            <a:t>randomized</a:t>
          </a:r>
          <a:r>
            <a:rPr lang="tr-TR" sz="2200" kern="1200" dirty="0" smtClean="0"/>
            <a:t> </a:t>
          </a:r>
          <a:r>
            <a:rPr lang="tr-TR" sz="2200" kern="1200" dirty="0" err="1" smtClean="0"/>
            <a:t>multicenter</a:t>
          </a:r>
          <a:r>
            <a:rPr lang="tr-TR" sz="2200" kern="1200" dirty="0" smtClean="0"/>
            <a:t> </a:t>
          </a:r>
          <a:r>
            <a:rPr lang="tr-TR" sz="2200" kern="1200" dirty="0" err="1" smtClean="0"/>
            <a:t>study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err="1" smtClean="0"/>
            <a:t>Anesth</a:t>
          </a:r>
          <a:r>
            <a:rPr lang="tr-TR" sz="2200" kern="1200" dirty="0" smtClean="0"/>
            <a:t> </a:t>
          </a:r>
          <a:r>
            <a:rPr lang="tr-TR" sz="2200" kern="1200" dirty="0" err="1" smtClean="0"/>
            <a:t>Analg</a:t>
          </a:r>
          <a:r>
            <a:rPr lang="tr-TR" sz="2200" kern="1200" dirty="0" smtClean="0"/>
            <a:t> 2005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/>
        </a:p>
      </dsp:txBody>
      <dsp:txXfrm>
        <a:off x="3393910" y="2833155"/>
        <a:ext cx="7688155" cy="1734222"/>
      </dsp:txXfrm>
    </dsp:sp>
    <dsp:sp modelId="{57137EF9-F28D-4E4B-B8DC-41C278D23A63}">
      <dsp:nvSpPr>
        <dsp:cNvPr id="0" name=""/>
        <dsp:cNvSpPr/>
      </dsp:nvSpPr>
      <dsp:spPr>
        <a:xfrm>
          <a:off x="5317" y="2544118"/>
          <a:ext cx="3388592" cy="2312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b="1" kern="1200" dirty="0" err="1" smtClean="0"/>
            <a:t>Neuraxial</a:t>
          </a:r>
          <a:r>
            <a:rPr lang="tr-TR" sz="4400" b="1" kern="1200" dirty="0" smtClean="0"/>
            <a:t> </a:t>
          </a:r>
          <a:r>
            <a:rPr lang="tr-TR" sz="4400" b="1" kern="1200" dirty="0" err="1" smtClean="0"/>
            <a:t>Anesthesia</a:t>
          </a:r>
          <a:endParaRPr lang="en-US" sz="4400" b="1" kern="1200" dirty="0"/>
        </a:p>
      </dsp:txBody>
      <dsp:txXfrm>
        <a:off x="118194" y="2656995"/>
        <a:ext cx="3162838" cy="2086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B1DBA-09EC-C444-9F41-140C8CFA98F3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04F97-2E28-EA4B-BAB3-1812E4FF7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32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8BB2E-069E-2348-8860-B0E32564C7C7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0DCF4-19A6-C74B-83E3-AD21B3FFD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93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0DCF4-19A6-C74B-83E3-AD21B3FFD7B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25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1st of </a:t>
            </a:r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 smtClean="0"/>
              <a:t>edema</a:t>
            </a:r>
            <a:r>
              <a:rPr lang="tr-TR" dirty="0" smtClean="0"/>
              <a:t> has </a:t>
            </a:r>
            <a:r>
              <a:rPr lang="tr-TR" dirty="0" err="1" smtClean="0"/>
              <a:t>been</a:t>
            </a:r>
            <a:r>
              <a:rPr lang="tr-TR" dirty="0" smtClean="0"/>
              <a:t> </a:t>
            </a:r>
            <a:r>
              <a:rPr lang="tr-TR" dirty="0" err="1" smtClean="0"/>
              <a:t>removed</a:t>
            </a:r>
            <a:r>
              <a:rPr lang="tr-TR" dirty="0" smtClean="0"/>
              <a:t> </a:t>
            </a:r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revision</a:t>
            </a:r>
            <a:endParaRPr lang="tr-TR" dirty="0" smtClean="0"/>
          </a:p>
          <a:p>
            <a:r>
              <a:rPr lang="tr-TR" dirty="0" err="1" smtClean="0"/>
              <a:t>Secondly</a:t>
            </a:r>
            <a:r>
              <a:rPr lang="tr-TR" dirty="0" smtClean="0"/>
              <a:t>, </a:t>
            </a:r>
            <a:r>
              <a:rPr lang="tr-TR" dirty="0" err="1" smtClean="0"/>
              <a:t>Proteinuria</a:t>
            </a:r>
            <a:r>
              <a:rPr lang="tr-TR" dirty="0" smtClean="0"/>
              <a:t>: 300 mg/24 </a:t>
            </a:r>
            <a:r>
              <a:rPr lang="tr-TR" dirty="0" err="1" smtClean="0"/>
              <a:t>hour</a:t>
            </a:r>
            <a:r>
              <a:rPr lang="tr-TR" dirty="0" smtClean="0"/>
              <a:t> is </a:t>
            </a:r>
            <a:r>
              <a:rPr lang="tr-TR" dirty="0" err="1" smtClean="0"/>
              <a:t>sufficient</a:t>
            </a:r>
            <a:r>
              <a:rPr lang="tr-TR" dirty="0" smtClean="0"/>
              <a:t> but NOT </a:t>
            </a:r>
            <a:r>
              <a:rPr lang="tr-TR" dirty="0" err="1" smtClean="0"/>
              <a:t>necessary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diagnosis</a:t>
            </a:r>
            <a:r>
              <a:rPr lang="tr-TR" dirty="0" smtClean="0"/>
              <a:t> of </a:t>
            </a:r>
            <a:r>
              <a:rPr lang="tr-TR" dirty="0" err="1" smtClean="0"/>
              <a:t>preeclmapia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more</a:t>
            </a:r>
            <a:r>
              <a:rPr lang="tr-TR" baseline="0" dirty="0" smtClean="0"/>
              <a:t>.</a:t>
            </a:r>
          </a:p>
          <a:p>
            <a:r>
              <a:rPr lang="tr-TR" dirty="0" err="1" smtClean="0"/>
              <a:t>Urine</a:t>
            </a:r>
            <a:r>
              <a:rPr lang="tr-TR" dirty="0" smtClean="0"/>
              <a:t> P/C </a:t>
            </a:r>
            <a:r>
              <a:rPr lang="tr-TR" dirty="0" err="1" smtClean="0"/>
              <a:t>ratio</a:t>
            </a:r>
            <a:r>
              <a:rPr lang="tr-TR" dirty="0" smtClean="0"/>
              <a:t> &gt;0.2  is </a:t>
            </a:r>
            <a:r>
              <a:rPr lang="tr-TR" dirty="0" err="1" smtClean="0"/>
              <a:t>sound</a:t>
            </a:r>
            <a:r>
              <a:rPr lang="tr-TR" dirty="0" smtClean="0"/>
              <a:t>!!!!!!!!!!!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0DCF4-19A6-C74B-83E3-AD21B3FFD7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35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0DCF4-19A6-C74B-83E3-AD21B3FFD7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70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ESMOLOL was compared wıth one of these drugs alone or ın combınatıon wıth </a:t>
            </a:r>
            <a:r>
              <a:rPr lang="en-US" dirty="0" err="1" smtClean="0"/>
              <a:t>lıdocaıne</a:t>
            </a:r>
            <a:endParaRPr lang="en-US" dirty="0" smtClean="0"/>
          </a:p>
          <a:p>
            <a:r>
              <a:rPr lang="en-US" dirty="0" smtClean="0"/>
              <a:t>In the non-</a:t>
            </a:r>
            <a:r>
              <a:rPr lang="en-US" dirty="0" err="1" smtClean="0"/>
              <a:t>obstetrik</a:t>
            </a:r>
            <a:r>
              <a:rPr lang="en-US" dirty="0" smtClean="0"/>
              <a:t> population</a:t>
            </a:r>
            <a:r>
              <a:rPr lang="en-US" baseline="0" dirty="0" smtClean="0"/>
              <a:t> </a:t>
            </a:r>
            <a:r>
              <a:rPr lang="en-US" dirty="0" smtClean="0"/>
              <a:t>when </a:t>
            </a:r>
            <a:r>
              <a:rPr lang="en-US" dirty="0" err="1" smtClean="0"/>
              <a:t>esmolol+lidokain</a:t>
            </a:r>
            <a:r>
              <a:rPr lang="en-US" dirty="0" smtClean="0"/>
              <a:t> versus </a:t>
            </a:r>
            <a:r>
              <a:rPr lang="en-US" dirty="0" err="1" smtClean="0"/>
              <a:t>remıfentanıl</a:t>
            </a:r>
            <a:r>
              <a:rPr lang="en-US" dirty="0" smtClean="0"/>
              <a:t> was </a:t>
            </a:r>
            <a:r>
              <a:rPr lang="en-US" dirty="0" err="1" smtClean="0"/>
              <a:t>comparedi</a:t>
            </a:r>
            <a:r>
              <a:rPr lang="en-US" dirty="0" smtClean="0"/>
              <a:t> </a:t>
            </a:r>
            <a:r>
              <a:rPr lang="en-US" dirty="0" err="1" smtClean="0"/>
              <a:t>remıfentanil</a:t>
            </a:r>
            <a:r>
              <a:rPr lang="en-US" dirty="0" smtClean="0"/>
              <a:t> was found to be effective than </a:t>
            </a:r>
            <a:r>
              <a:rPr lang="en-US" dirty="0" err="1" smtClean="0"/>
              <a:t>esmolol</a:t>
            </a:r>
            <a:endParaRPr lang="en-US" dirty="0" smtClean="0"/>
          </a:p>
          <a:p>
            <a:r>
              <a:rPr lang="en-US" dirty="0" smtClean="0"/>
              <a:t>In</a:t>
            </a:r>
            <a:r>
              <a:rPr lang="en-US" baseline="0" dirty="0" smtClean="0"/>
              <a:t> the pregnancy induced HT 1 mg/kg </a:t>
            </a:r>
            <a:r>
              <a:rPr lang="en-US" baseline="0" dirty="0" err="1" smtClean="0"/>
              <a:t>esmolol</a:t>
            </a:r>
            <a:r>
              <a:rPr lang="en-US" baseline="0" dirty="0" smtClean="0"/>
              <a:t> + 1,5 mg/kg </a:t>
            </a:r>
            <a:r>
              <a:rPr lang="en-US" baseline="0" dirty="0" err="1" smtClean="0"/>
              <a:t>lidocaine</a:t>
            </a:r>
            <a:r>
              <a:rPr lang="en-US" baseline="0" dirty="0" smtClean="0"/>
              <a:t> was effective in attenuating adrenergic responses to laryngoscopy and intubation IJOA 2002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0DCF4-19A6-C74B-83E3-AD21B3FFD7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91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1200" b="1" dirty="0" smtClean="0"/>
              <a:t>How </a:t>
            </a:r>
            <a:r>
              <a:rPr lang="tr-TR" sz="1200" b="1" dirty="0" err="1" smtClean="0"/>
              <a:t>Could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We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Manage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This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Particular</a:t>
            </a:r>
            <a:r>
              <a:rPr lang="tr-TR" sz="1200" b="1" dirty="0" smtClean="0"/>
              <a:t> severe </a:t>
            </a:r>
            <a:r>
              <a:rPr lang="tr-TR" sz="1200" b="1" dirty="0" err="1" smtClean="0"/>
              <a:t>Preeclamptic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Parturient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Differently</a:t>
            </a:r>
            <a:r>
              <a:rPr lang="tr-TR" sz="1200" b="1" dirty="0" smtClean="0"/>
              <a:t> ?</a:t>
            </a:r>
          </a:p>
          <a:p>
            <a:r>
              <a:rPr lang="tr-TR" dirty="0" smtClean="0"/>
              <a:t>TIVA </a:t>
            </a:r>
            <a:r>
              <a:rPr lang="tr-TR" dirty="0" err="1" smtClean="0"/>
              <a:t>and</a:t>
            </a:r>
            <a:r>
              <a:rPr lang="tr-TR" dirty="0" smtClean="0"/>
              <a:t>/</a:t>
            </a:r>
            <a:r>
              <a:rPr lang="tr-TR" dirty="0" err="1" smtClean="0"/>
              <a:t>or</a:t>
            </a:r>
            <a:r>
              <a:rPr lang="tr-TR" dirty="0" smtClean="0"/>
              <a:t> TCI </a:t>
            </a:r>
            <a:r>
              <a:rPr lang="tr-TR" dirty="0" err="1" smtClean="0"/>
              <a:t>might</a:t>
            </a:r>
            <a:r>
              <a:rPr lang="tr-TR" dirty="0" smtClean="0"/>
              <a:t> be an </a:t>
            </a:r>
            <a:r>
              <a:rPr lang="tr-TR" dirty="0" err="1" smtClean="0"/>
              <a:t>option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general </a:t>
            </a:r>
            <a:r>
              <a:rPr lang="tr-TR" dirty="0" err="1" smtClean="0"/>
              <a:t>anesthesia</a:t>
            </a:r>
            <a:r>
              <a:rPr lang="tr-TR" dirty="0" smtClean="0"/>
              <a:t>!!!!!!!!!!!!</a:t>
            </a:r>
          </a:p>
          <a:p>
            <a:r>
              <a:rPr lang="tr-TR" dirty="0" smtClean="0"/>
              <a:t>BIS </a:t>
            </a:r>
            <a:r>
              <a:rPr lang="tr-TR" dirty="0" err="1" smtClean="0"/>
              <a:t>monitoring</a:t>
            </a:r>
            <a:r>
              <a:rPr lang="tr-TR" dirty="0" smtClean="0"/>
              <a:t> is </a:t>
            </a:r>
            <a:r>
              <a:rPr lang="tr-TR" dirty="0" err="1" smtClean="0"/>
              <a:t>considered</a:t>
            </a:r>
            <a:r>
              <a:rPr lang="tr-TR" dirty="0" smtClean="0"/>
              <a:t> </a:t>
            </a:r>
            <a:r>
              <a:rPr lang="tr-TR" dirty="0" err="1" smtClean="0"/>
              <a:t>regarding</a:t>
            </a:r>
            <a:r>
              <a:rPr lang="tr-TR" dirty="0" smtClean="0"/>
              <a:t> TCI but t is not a MUST </a:t>
            </a:r>
            <a:r>
              <a:rPr lang="tr-TR" dirty="0" err="1" smtClean="0"/>
              <a:t>or</a:t>
            </a:r>
            <a:r>
              <a:rPr lang="tr-TR" baseline="0" dirty="0" smtClean="0"/>
              <a:t> a </a:t>
            </a:r>
            <a:r>
              <a:rPr lang="tr-TR" baseline="0" dirty="0" err="1" smtClean="0"/>
              <a:t>standard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monitoring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tool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for</a:t>
            </a:r>
            <a:r>
              <a:rPr lang="tr-TR" baseline="0" dirty="0" smtClean="0"/>
              <a:t> general </a:t>
            </a:r>
            <a:r>
              <a:rPr lang="tr-TR" baseline="0" dirty="0" err="1" smtClean="0"/>
              <a:t>anesthesia</a:t>
            </a:r>
            <a:r>
              <a:rPr lang="tr-TR" baseline="0" dirty="0" smtClean="0"/>
              <a:t> of severe </a:t>
            </a:r>
            <a:r>
              <a:rPr lang="tr-TR" baseline="0" dirty="0" err="1" smtClean="0"/>
              <a:t>preeclamptic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patients</a:t>
            </a:r>
            <a:r>
              <a:rPr lang="tr-TR" baseline="0" dirty="0" smtClean="0"/>
              <a:t>!!!!!!!!!!!!!!!!</a:t>
            </a:r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0DCF4-19A6-C74B-83E3-AD21B3FFD7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61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Optimal timing of delivery is challenging</a:t>
            </a:r>
            <a:r>
              <a:rPr lang="is-IS" dirty="0" smtClean="0"/>
              <a:t>…...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0DCF4-19A6-C74B-83E3-AD21B3FFD7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26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TARGETTING TO CONTROL BP WITHIN</a:t>
            </a:r>
            <a:r>
              <a:rPr lang="tr-TR" baseline="0" dirty="0" smtClean="0"/>
              <a:t> 1 HOUR IS STRONGLY ADVISABLE!!!!!!!!!!!!!!!!</a:t>
            </a:r>
            <a:r>
              <a:rPr lang="tr-TR" baseline="0" dirty="0" err="1" smtClean="0"/>
              <a:t>Labetalol,Hydralazine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Nifedipine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are</a:t>
            </a:r>
            <a:r>
              <a:rPr lang="tr-TR" baseline="0" dirty="0" smtClean="0"/>
              <a:t> FDA Risk </a:t>
            </a:r>
            <a:r>
              <a:rPr lang="tr-TR" baseline="0" dirty="0" err="1" smtClean="0"/>
              <a:t>category</a:t>
            </a:r>
            <a:r>
              <a:rPr lang="tr-TR" baseline="0" dirty="0" smtClean="0"/>
              <a:t> C </a:t>
            </a:r>
            <a:r>
              <a:rPr lang="tr-TR" baseline="0" dirty="0" err="1" smtClean="0"/>
              <a:t>drugs</a:t>
            </a:r>
            <a:r>
              <a:rPr lang="tr-TR" baseline="0" dirty="0" smtClean="0"/>
              <a:t>.</a:t>
            </a:r>
          </a:p>
          <a:p>
            <a:r>
              <a:rPr lang="tr-TR" dirty="0" err="1" smtClean="0"/>
              <a:t>Atenolol</a:t>
            </a:r>
            <a:r>
              <a:rPr lang="tr-TR" dirty="0" smtClean="0"/>
              <a:t> </a:t>
            </a:r>
            <a:r>
              <a:rPr lang="tr-TR" dirty="0"/>
              <a:t>is </a:t>
            </a:r>
            <a:r>
              <a:rPr lang="tr-TR" dirty="0" err="1"/>
              <a:t>avoided</a:t>
            </a:r>
            <a:r>
              <a:rPr lang="tr-TR" dirty="0"/>
              <a:t> </a:t>
            </a:r>
            <a:r>
              <a:rPr lang="tr-TR" dirty="0" err="1"/>
              <a:t>because</a:t>
            </a:r>
            <a:r>
              <a:rPr lang="tr-TR" dirty="0"/>
              <a:t> it </a:t>
            </a:r>
            <a:r>
              <a:rPr lang="tr-TR" dirty="0" err="1"/>
              <a:t>causes</a:t>
            </a:r>
            <a:r>
              <a:rPr lang="tr-TR" baseline="0" dirty="0"/>
              <a:t> </a:t>
            </a:r>
            <a:r>
              <a:rPr lang="tr-TR" dirty="0" err="1"/>
              <a:t>fetal</a:t>
            </a:r>
            <a:r>
              <a:rPr lang="tr-TR" dirty="0"/>
              <a:t> </a:t>
            </a:r>
            <a:r>
              <a:rPr lang="tr-TR" dirty="0" err="1"/>
              <a:t>retardation</a:t>
            </a:r>
            <a:r>
              <a:rPr lang="tr-TR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691C-C070-FD4F-AFD1-DC08B7401C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76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err="1" smtClean="0"/>
              <a:t>However</a:t>
            </a:r>
            <a:r>
              <a:rPr lang="tr-TR" sz="1200" dirty="0" smtClean="0"/>
              <a:t>, </a:t>
            </a:r>
            <a:r>
              <a:rPr lang="tr-TR" sz="1200" dirty="0" err="1" smtClean="0"/>
              <a:t>there</a:t>
            </a:r>
            <a:r>
              <a:rPr lang="tr-TR" sz="1200" dirty="0" smtClean="0"/>
              <a:t> is </a:t>
            </a:r>
            <a:r>
              <a:rPr lang="tr-TR" sz="1200" dirty="0" err="1" smtClean="0"/>
              <a:t>no</a:t>
            </a:r>
            <a:r>
              <a:rPr lang="tr-TR" sz="1200" dirty="0" smtClean="0"/>
              <a:t> </a:t>
            </a:r>
            <a:r>
              <a:rPr lang="tr-TR" sz="1200" dirty="0" err="1" smtClean="0"/>
              <a:t>specific</a:t>
            </a:r>
            <a:r>
              <a:rPr lang="tr-TR" sz="1200" dirty="0" smtClean="0"/>
              <a:t> </a:t>
            </a:r>
            <a:r>
              <a:rPr lang="tr-TR" sz="1200" dirty="0" err="1" smtClean="0"/>
              <a:t>indication</a:t>
            </a:r>
            <a:r>
              <a:rPr lang="tr-TR" sz="1200" dirty="0" smtClean="0"/>
              <a:t> </a:t>
            </a:r>
            <a:r>
              <a:rPr lang="tr-TR" sz="1200" dirty="0" err="1" smtClean="0"/>
              <a:t>for</a:t>
            </a:r>
            <a:r>
              <a:rPr lang="tr-TR" sz="1200" dirty="0" smtClean="0"/>
              <a:t> </a:t>
            </a:r>
            <a:r>
              <a:rPr lang="tr-TR" sz="1200" dirty="0" err="1" smtClean="0"/>
              <a:t>preeclampsia</a:t>
            </a:r>
            <a:r>
              <a:rPr lang="tr-TR" sz="1200" dirty="0" smtClean="0"/>
              <a:t>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691C-C070-FD4F-AFD1-DC08B7401C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61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ACCORDING TO WWW.UPDATEANESTHESIOLOGISTS.ORG......</a:t>
            </a:r>
            <a:r>
              <a:rPr lang="en-US" dirty="0" smtClean="0"/>
              <a:t> Maintain adequate airway, oxygenation, restraining gently as needed and inserting a padded tongue blade sımultaneously with Mg treatment</a:t>
            </a:r>
          </a:p>
          <a:p>
            <a:r>
              <a:rPr lang="tr-TR" dirty="0" smtClean="0"/>
              <a:t>.........</a:t>
            </a:r>
          </a:p>
          <a:p>
            <a:r>
              <a:rPr lang="tr-TR" dirty="0" err="1" smtClean="0"/>
              <a:t>Even</a:t>
            </a:r>
            <a:r>
              <a:rPr lang="tr-TR" dirty="0" smtClean="0"/>
              <a:t>. MgSO4 is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infused</a:t>
            </a:r>
            <a:r>
              <a:rPr lang="tr-TR" baseline="0" dirty="0" smtClean="0"/>
              <a:t> in a IV </a:t>
            </a:r>
            <a:r>
              <a:rPr lang="tr-TR" baseline="0" dirty="0" err="1" smtClean="0"/>
              <a:t>pump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restrıct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fluid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overload</a:t>
            </a:r>
            <a:r>
              <a:rPr lang="tr-TR" baseline="0" dirty="0" smtClean="0"/>
              <a:t>!!!!!!!!!!!!!!!!!!!!!</a:t>
            </a:r>
          </a:p>
          <a:p>
            <a:r>
              <a:rPr lang="tr-TR" baseline="0" dirty="0" smtClean="0"/>
              <a:t>Serum Mg </a:t>
            </a:r>
            <a:r>
              <a:rPr lang="tr-TR" baseline="0" dirty="0" err="1" smtClean="0"/>
              <a:t>level</a:t>
            </a:r>
            <a:r>
              <a:rPr lang="tr-TR" baseline="0" dirty="0" smtClean="0"/>
              <a:t> </a:t>
            </a:r>
            <a:r>
              <a:rPr lang="tr-TR" baseline="0" dirty="0" err="1" smtClean="0"/>
              <a:t>greater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than</a:t>
            </a:r>
            <a:r>
              <a:rPr lang="tr-TR" baseline="0" dirty="0" smtClean="0"/>
              <a:t> 2.7 mg/dl</a:t>
            </a:r>
          </a:p>
          <a:p>
            <a:r>
              <a:rPr lang="tr-TR" baseline="0" dirty="0" err="1" smtClean="0"/>
              <a:t>If</a:t>
            </a:r>
            <a:r>
              <a:rPr lang="tr-TR" baseline="0" dirty="0" smtClean="0"/>
              <a:t> serum Mg </a:t>
            </a:r>
            <a:r>
              <a:rPr lang="tr-TR" baseline="0" dirty="0" err="1" smtClean="0"/>
              <a:t>greater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than</a:t>
            </a:r>
            <a:r>
              <a:rPr lang="tr-TR" baseline="0" dirty="0" smtClean="0"/>
              <a:t> 7 mg/dl </a:t>
            </a:r>
            <a:r>
              <a:rPr lang="tr-TR" baseline="0" dirty="0" err="1" smtClean="0"/>
              <a:t>weakness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loss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tendon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reflexes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paralysis</a:t>
            </a:r>
            <a:endParaRPr lang="tr-TR" baseline="0" dirty="0" smtClean="0"/>
          </a:p>
          <a:p>
            <a:r>
              <a:rPr lang="tr-TR" baseline="0" dirty="0" err="1" smtClean="0"/>
              <a:t>If</a:t>
            </a:r>
            <a:r>
              <a:rPr lang="tr-TR" baseline="0" dirty="0" smtClean="0"/>
              <a:t> serum Mg </a:t>
            </a:r>
            <a:r>
              <a:rPr lang="tr-TR" baseline="0" dirty="0" err="1" smtClean="0"/>
              <a:t>greater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than</a:t>
            </a:r>
            <a:r>
              <a:rPr lang="tr-TR" baseline="0" dirty="0" smtClean="0"/>
              <a:t> 10 mg/dl </a:t>
            </a:r>
            <a:r>
              <a:rPr lang="tr-TR" baseline="0" dirty="0" err="1" smtClean="0"/>
              <a:t>hypotensıon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cardıac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arrhythmias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occur</a:t>
            </a:r>
            <a:r>
              <a:rPr lang="tr-TR" baseline="0" dirty="0" smtClean="0"/>
              <a:t> </a:t>
            </a:r>
          </a:p>
          <a:p>
            <a:endParaRPr lang="tr-TR" baseline="0" dirty="0" smtClean="0"/>
          </a:p>
          <a:p>
            <a:r>
              <a:rPr lang="tr-TR" baseline="0" dirty="0" err="1" smtClean="0"/>
              <a:t>Combined</a:t>
            </a:r>
            <a:r>
              <a:rPr lang="tr-TR" baseline="0" dirty="0" smtClean="0"/>
              <a:t> IV </a:t>
            </a:r>
            <a:r>
              <a:rPr lang="tr-TR" baseline="0" dirty="0" err="1" smtClean="0"/>
              <a:t>plus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regimen</a:t>
            </a:r>
            <a:r>
              <a:rPr lang="tr-TR" baseline="0" dirty="0" smtClean="0"/>
              <a:t> (4g/100ml </a:t>
            </a:r>
            <a:r>
              <a:rPr lang="tr-TR" baseline="0" dirty="0" err="1" smtClean="0"/>
              <a:t>over</a:t>
            </a:r>
            <a:r>
              <a:rPr lang="tr-TR" baseline="0" dirty="0" smtClean="0"/>
              <a:t> 20 </a:t>
            </a:r>
            <a:r>
              <a:rPr lang="tr-TR" baseline="0" dirty="0" err="1" smtClean="0"/>
              <a:t>minutes</a:t>
            </a:r>
            <a:r>
              <a:rPr lang="tr-TR" baseline="0" dirty="0" smtClean="0"/>
              <a:t> + 2.5 g IM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each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buttocks</a:t>
            </a:r>
            <a:r>
              <a:rPr lang="tr-TR" baseline="0" dirty="0" smtClean="0"/>
              <a:t> (</a:t>
            </a:r>
            <a:r>
              <a:rPr lang="tr-TR" baseline="0" dirty="0" err="1" smtClean="0"/>
              <a:t>max</a:t>
            </a:r>
            <a:r>
              <a:rPr lang="tr-TR" baseline="0" dirty="0" smtClean="0"/>
              <a:t> 9 mg in total).</a:t>
            </a:r>
          </a:p>
          <a:p>
            <a:r>
              <a:rPr lang="tr-TR" baseline="0" dirty="0" err="1" smtClean="0"/>
              <a:t>Also</a:t>
            </a:r>
            <a:r>
              <a:rPr lang="tr-TR" baseline="0" dirty="0" smtClean="0"/>
              <a:t> do not </a:t>
            </a:r>
            <a:r>
              <a:rPr lang="tr-TR" baseline="0" dirty="0" err="1" smtClean="0"/>
              <a:t>exceed</a:t>
            </a:r>
            <a:r>
              <a:rPr lang="tr-TR" baseline="0" dirty="0" smtClean="0"/>
              <a:t> 9 g of total IV </a:t>
            </a:r>
            <a:r>
              <a:rPr lang="tr-TR" baseline="0" dirty="0" err="1" smtClean="0"/>
              <a:t>within</a:t>
            </a:r>
            <a:r>
              <a:rPr lang="tr-TR" baseline="0" dirty="0" smtClean="0"/>
              <a:t> 1st 1 </a:t>
            </a:r>
            <a:r>
              <a:rPr lang="tr-TR" baseline="0" dirty="0" err="1" smtClean="0"/>
              <a:t>hour</a:t>
            </a:r>
            <a:r>
              <a:rPr lang="tr-TR" baseline="0" dirty="0" smtClean="0"/>
              <a:t>.</a:t>
            </a:r>
          </a:p>
          <a:p>
            <a:r>
              <a:rPr lang="tr-TR" baseline="0" dirty="0" smtClean="0"/>
              <a:t>Mg is not an </a:t>
            </a:r>
            <a:r>
              <a:rPr lang="tr-TR" baseline="0" dirty="0" err="1" smtClean="0"/>
              <a:t>antihypertensive</a:t>
            </a:r>
            <a:r>
              <a:rPr lang="tr-TR" baseline="0" dirty="0" smtClean="0"/>
              <a:t> . </a:t>
            </a:r>
            <a:r>
              <a:rPr lang="tr-TR" baseline="0" dirty="0" err="1" smtClean="0"/>
              <a:t>It</a:t>
            </a:r>
            <a:r>
              <a:rPr lang="tr-TR" baseline="0" dirty="0" smtClean="0"/>
              <a:t> has severe </a:t>
            </a:r>
            <a:r>
              <a:rPr lang="tr-TR" baseline="0" dirty="0" err="1" smtClean="0"/>
              <a:t>features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for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neuroprotection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when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delivery</a:t>
            </a:r>
            <a:r>
              <a:rPr lang="tr-TR" baseline="0" dirty="0" smtClean="0"/>
              <a:t> is </a:t>
            </a:r>
            <a:r>
              <a:rPr lang="tr-TR" baseline="0" dirty="0" err="1" smtClean="0"/>
              <a:t>expected</a:t>
            </a:r>
            <a:r>
              <a:rPr lang="tr-TR" baseline="0" dirty="0" smtClean="0"/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tr-TR" sz="1200" b="1" u="sng" dirty="0" err="1" smtClean="0"/>
              <a:t>Combined</a:t>
            </a:r>
            <a:r>
              <a:rPr lang="tr-TR" sz="1200" b="1" u="sng" dirty="0" smtClean="0"/>
              <a:t> IV </a:t>
            </a:r>
            <a:r>
              <a:rPr lang="tr-TR" sz="1200" b="1" u="sng" dirty="0" err="1" smtClean="0"/>
              <a:t>and</a:t>
            </a:r>
            <a:r>
              <a:rPr lang="tr-TR" sz="1200" b="1" u="sng" dirty="0" smtClean="0"/>
              <a:t> IM </a:t>
            </a:r>
            <a:r>
              <a:rPr lang="tr-TR" sz="1200" b="1" u="sng" dirty="0" err="1" smtClean="0"/>
              <a:t>regimen</a:t>
            </a:r>
            <a:endParaRPr lang="tr-TR" sz="1200" b="1" u="sng" dirty="0" smtClean="0"/>
          </a:p>
          <a:p>
            <a:pPr>
              <a:lnSpc>
                <a:spcPct val="120000"/>
              </a:lnSpc>
              <a:defRPr/>
            </a:pPr>
            <a:r>
              <a:rPr lang="tr-TR" sz="1200" dirty="0" smtClean="0"/>
              <a:t>4 g/100 </a:t>
            </a:r>
            <a:r>
              <a:rPr lang="tr-TR" sz="1200" dirty="0" err="1" smtClean="0"/>
              <a:t>mL</a:t>
            </a:r>
            <a:r>
              <a:rPr lang="tr-TR" sz="1200" dirty="0" smtClean="0"/>
              <a:t> </a:t>
            </a:r>
            <a:r>
              <a:rPr lang="tr-TR" sz="1200" dirty="0" err="1" smtClean="0"/>
              <a:t>saline</a:t>
            </a:r>
            <a:r>
              <a:rPr lang="tr-TR" sz="1200" dirty="0" smtClean="0"/>
              <a:t> </a:t>
            </a:r>
            <a:r>
              <a:rPr lang="tr-TR" sz="1200" dirty="0" err="1" smtClean="0"/>
              <a:t>over</a:t>
            </a:r>
            <a:r>
              <a:rPr lang="tr-TR" sz="1200" dirty="0" smtClean="0"/>
              <a:t> 20 </a:t>
            </a:r>
            <a:r>
              <a:rPr lang="tr-TR" sz="1200" dirty="0" err="1" smtClean="0"/>
              <a:t>min</a:t>
            </a:r>
            <a:r>
              <a:rPr lang="tr-TR" sz="1200" dirty="0" smtClean="0"/>
              <a:t> + 2.5 g IM </a:t>
            </a:r>
            <a:r>
              <a:rPr lang="tr-TR" sz="1200" dirty="0" err="1" smtClean="0"/>
              <a:t>to</a:t>
            </a:r>
            <a:r>
              <a:rPr lang="tr-TR" sz="1200" dirty="0" smtClean="0"/>
              <a:t> </a:t>
            </a:r>
            <a:r>
              <a:rPr lang="tr-TR" sz="1200" dirty="0" err="1" smtClean="0"/>
              <a:t>each</a:t>
            </a:r>
            <a:r>
              <a:rPr lang="tr-TR" sz="1200" dirty="0" smtClean="0"/>
              <a:t> </a:t>
            </a:r>
            <a:r>
              <a:rPr lang="tr-TR" sz="1200" dirty="0" err="1" smtClean="0"/>
              <a:t>buttock</a:t>
            </a:r>
            <a:r>
              <a:rPr lang="tr-TR" sz="1200" dirty="0" smtClean="0"/>
              <a:t>  </a:t>
            </a:r>
          </a:p>
          <a:p>
            <a:pPr>
              <a:lnSpc>
                <a:spcPct val="120000"/>
              </a:lnSpc>
              <a:defRPr/>
            </a:pPr>
            <a:r>
              <a:rPr lang="tr-TR" sz="1200" dirty="0" err="1" smtClean="0"/>
              <a:t>Beacuse</a:t>
            </a:r>
            <a:r>
              <a:rPr lang="tr-TR" sz="1200" dirty="0" smtClean="0"/>
              <a:t> of </a:t>
            </a:r>
            <a:r>
              <a:rPr lang="tr-TR" sz="1200" dirty="0" err="1" smtClean="0"/>
              <a:t>the</a:t>
            </a:r>
            <a:r>
              <a:rPr lang="tr-TR" sz="1200" dirty="0" smtClean="0"/>
              <a:t> </a:t>
            </a:r>
            <a:r>
              <a:rPr lang="tr-TR" sz="1200" dirty="0" err="1" smtClean="0"/>
              <a:t>dose</a:t>
            </a:r>
            <a:r>
              <a:rPr lang="tr-TR" sz="1200" dirty="0" smtClean="0"/>
              <a:t> </a:t>
            </a:r>
            <a:r>
              <a:rPr lang="tr-TR" sz="1200" dirty="0" err="1" smtClean="0"/>
              <a:t>dependent</a:t>
            </a:r>
            <a:r>
              <a:rPr lang="tr-TR" sz="1200" dirty="0" smtClean="0"/>
              <a:t> </a:t>
            </a:r>
            <a:r>
              <a:rPr lang="tr-TR" sz="1200" dirty="0" err="1" smtClean="0"/>
              <a:t>potential</a:t>
            </a:r>
            <a:r>
              <a:rPr lang="tr-TR" sz="1200" dirty="0" smtClean="0"/>
              <a:t> </a:t>
            </a:r>
            <a:r>
              <a:rPr lang="tr-TR" sz="1200" dirty="0" err="1" smtClean="0"/>
              <a:t>adverse</a:t>
            </a:r>
            <a:r>
              <a:rPr lang="tr-TR" sz="1200" dirty="0" smtClean="0"/>
              <a:t> </a:t>
            </a:r>
            <a:r>
              <a:rPr lang="tr-TR" sz="1200" dirty="0" err="1" smtClean="0"/>
              <a:t>effects</a:t>
            </a:r>
            <a:r>
              <a:rPr lang="tr-TR" sz="1200" dirty="0" smtClean="0"/>
              <a:t>, serum </a:t>
            </a:r>
            <a:r>
              <a:rPr lang="tr-TR" sz="1200" dirty="0" err="1" smtClean="0"/>
              <a:t>magnesium</a:t>
            </a:r>
            <a:r>
              <a:rPr lang="tr-TR" sz="1200" dirty="0" smtClean="0"/>
              <a:t> </a:t>
            </a:r>
            <a:r>
              <a:rPr lang="tr-TR" sz="1200" dirty="0" err="1" smtClean="0"/>
              <a:t>levels</a:t>
            </a:r>
            <a:r>
              <a:rPr lang="tr-TR" sz="1200" dirty="0" smtClean="0"/>
              <a:t> </a:t>
            </a:r>
            <a:r>
              <a:rPr lang="tr-TR" sz="1200" dirty="0" err="1" smtClean="0"/>
              <a:t>are</a:t>
            </a:r>
            <a:r>
              <a:rPr lang="tr-TR" sz="1200" dirty="0" smtClean="0"/>
              <a:t> </a:t>
            </a:r>
            <a:r>
              <a:rPr lang="tr-TR" sz="1200" dirty="0" err="1" smtClean="0"/>
              <a:t>suggested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to</a:t>
            </a:r>
            <a:r>
              <a:rPr lang="tr-TR" sz="1200" baseline="0" dirty="0" smtClean="0"/>
              <a:t> be </a:t>
            </a:r>
            <a:r>
              <a:rPr lang="tr-TR" sz="1200" baseline="0" dirty="0" err="1" smtClean="0"/>
              <a:t>checked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every</a:t>
            </a:r>
            <a:r>
              <a:rPr lang="tr-TR" sz="1200" baseline="0" dirty="0" smtClean="0"/>
              <a:t> 4 </a:t>
            </a:r>
            <a:r>
              <a:rPr lang="tr-TR" sz="1200" baseline="0" dirty="0" err="1" smtClean="0"/>
              <a:t>hour</a:t>
            </a:r>
            <a:r>
              <a:rPr lang="tr-TR" sz="1200" baseline="0" dirty="0" smtClean="0"/>
              <a:t>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691C-C070-FD4F-AFD1-DC08B7401C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67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According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recommendations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best</a:t>
            </a:r>
            <a:r>
              <a:rPr lang="tr-TR" dirty="0" smtClean="0"/>
              <a:t> </a:t>
            </a:r>
            <a:r>
              <a:rPr lang="tr-TR" dirty="0" err="1" smtClean="0"/>
              <a:t>clinical</a:t>
            </a:r>
            <a:r>
              <a:rPr lang="tr-TR" dirty="0" smtClean="0"/>
              <a:t> </a:t>
            </a:r>
            <a:r>
              <a:rPr lang="tr-TR" dirty="0" err="1" smtClean="0"/>
              <a:t>practice</a:t>
            </a:r>
            <a:r>
              <a:rPr lang="tr-TR" dirty="0" smtClean="0"/>
              <a:t>, </a:t>
            </a:r>
            <a:r>
              <a:rPr lang="tr-TR" dirty="0" err="1" smtClean="0"/>
              <a:t>Kinsella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coworkers</a:t>
            </a:r>
            <a:r>
              <a:rPr lang="tr-TR" dirty="0" smtClean="0"/>
              <a:t>,  APROPHYLACTIC VASOPRESSOR INFUSION MAY NOT BE REQUIRED since </a:t>
            </a:r>
            <a:r>
              <a:rPr lang="tr-TR" dirty="0" err="1" smtClean="0"/>
              <a:t>women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preeclampsia</a:t>
            </a:r>
            <a:r>
              <a:rPr lang="tr-TR" dirty="0" smtClean="0"/>
              <a:t> </a:t>
            </a:r>
            <a:r>
              <a:rPr lang="tr-TR" dirty="0" err="1" smtClean="0"/>
              <a:t>develop</a:t>
            </a:r>
            <a:r>
              <a:rPr lang="tr-TR" dirty="0" smtClean="0"/>
              <a:t> LESS HYPOTENSION AFTER</a:t>
            </a:r>
            <a:r>
              <a:rPr lang="tr-TR" baseline="0" dirty="0" smtClean="0"/>
              <a:t> SPINAL ANESTHESIA </a:t>
            </a:r>
            <a:r>
              <a:rPr lang="tr-TR" baseline="0" dirty="0" err="1" smtClean="0"/>
              <a:t>than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healthy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women</a:t>
            </a:r>
            <a:r>
              <a:rPr lang="tr-TR" baseline="0" dirty="0" smtClean="0"/>
              <a:t>. </a:t>
            </a:r>
          </a:p>
          <a:p>
            <a:r>
              <a:rPr lang="tr-TR" baseline="0" dirty="0" err="1" smtClean="0"/>
              <a:t>Left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lateral</a:t>
            </a:r>
            <a:r>
              <a:rPr lang="tr-TR" baseline="0" dirty="0" smtClean="0"/>
              <a:t> </a:t>
            </a:r>
            <a:r>
              <a:rPr lang="tr-TR" baseline="0" dirty="0" err="1" smtClean="0"/>
              <a:t>uterine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displacement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should</a:t>
            </a:r>
            <a:r>
              <a:rPr lang="tr-TR" baseline="0" dirty="0" smtClean="0"/>
              <a:t> be </a:t>
            </a:r>
            <a:r>
              <a:rPr lang="tr-TR" baseline="0" dirty="0" err="1" smtClean="0"/>
              <a:t>used</a:t>
            </a:r>
            <a:r>
              <a:rPr lang="tr-TR" baseline="0" dirty="0" smtClean="0"/>
              <a:t> in </a:t>
            </a:r>
            <a:r>
              <a:rPr lang="tr-TR" baseline="0" dirty="0" err="1" smtClean="0"/>
              <a:t>addition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vasopressors</a:t>
            </a:r>
            <a:r>
              <a:rPr lang="tr-TR" baseline="0" dirty="0" smtClean="0"/>
              <a:t>!!!</a:t>
            </a:r>
          </a:p>
          <a:p>
            <a:r>
              <a:rPr lang="tr-TR" baseline="0" dirty="0" err="1" smtClean="0"/>
              <a:t>Ngan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Kee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found</a:t>
            </a:r>
            <a:r>
              <a:rPr lang="tr-TR" baseline="0" dirty="0" smtClean="0"/>
              <a:t> a </a:t>
            </a:r>
            <a:r>
              <a:rPr lang="tr-TR" baseline="0" dirty="0" err="1" smtClean="0"/>
              <a:t>dose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ratio</a:t>
            </a:r>
            <a:r>
              <a:rPr lang="tr-TR" baseline="0" dirty="0" smtClean="0"/>
              <a:t> of 1:17 </a:t>
            </a:r>
            <a:r>
              <a:rPr lang="tr-TR" baseline="0" dirty="0" err="1" smtClean="0"/>
              <a:t>for</a:t>
            </a:r>
            <a:r>
              <a:rPr lang="tr-TR" baseline="0" dirty="0" smtClean="0"/>
              <a:t> NA/</a:t>
            </a:r>
            <a:r>
              <a:rPr lang="tr-TR" baseline="0" dirty="0" err="1" smtClean="0"/>
              <a:t>Phenylephrine</a:t>
            </a:r>
            <a:r>
              <a:rPr lang="tr-TR" baseline="0" dirty="0" smtClean="0"/>
              <a:t>. ED90 </a:t>
            </a:r>
            <a:r>
              <a:rPr lang="tr-TR" baseline="0" dirty="0" err="1" smtClean="0"/>
              <a:t>for</a:t>
            </a:r>
            <a:r>
              <a:rPr lang="tr-TR" baseline="0" dirty="0" smtClean="0"/>
              <a:t> NA.5.8 </a:t>
            </a:r>
            <a:r>
              <a:rPr lang="tr-TR" baseline="0" dirty="0" err="1" smtClean="0"/>
              <a:t>microg</a:t>
            </a:r>
            <a:r>
              <a:rPr lang="tr-TR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691C-C070-FD4F-AFD1-DC08B7401C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75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18 </a:t>
            </a:r>
            <a:r>
              <a:rPr lang="tr-TR" dirty="0" err="1" smtClean="0"/>
              <a:t>women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severe </a:t>
            </a:r>
            <a:r>
              <a:rPr lang="tr-TR" dirty="0" err="1" smtClean="0"/>
              <a:t>preeclampsia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continuously</a:t>
            </a:r>
            <a:r>
              <a:rPr lang="tr-TR" dirty="0" smtClean="0"/>
              <a:t> </a:t>
            </a:r>
            <a:r>
              <a:rPr lang="tr-TR" dirty="0" err="1" smtClean="0"/>
              <a:t>monitored</a:t>
            </a:r>
            <a:r>
              <a:rPr lang="tr-TR" dirty="0" smtClean="0"/>
              <a:t> </a:t>
            </a:r>
            <a:r>
              <a:rPr lang="tr-TR" dirty="0" err="1" smtClean="0"/>
              <a:t>using</a:t>
            </a:r>
            <a:r>
              <a:rPr lang="tr-TR" dirty="0" smtClean="0"/>
              <a:t> </a:t>
            </a:r>
            <a:r>
              <a:rPr lang="tr-TR" dirty="0" err="1" smtClean="0"/>
              <a:t>both</a:t>
            </a:r>
            <a:r>
              <a:rPr lang="tr-TR" dirty="0" smtClean="0"/>
              <a:t> </a:t>
            </a:r>
            <a:r>
              <a:rPr lang="tr-TR" dirty="0" err="1" smtClean="0"/>
              <a:t>invasively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using</a:t>
            </a:r>
            <a:r>
              <a:rPr lang="tr-TR" dirty="0" smtClean="0"/>
              <a:t> </a:t>
            </a:r>
            <a:r>
              <a:rPr lang="tr-TR" dirty="0" err="1" smtClean="0"/>
              <a:t>lidcoplus</a:t>
            </a:r>
            <a:r>
              <a:rPr lang="tr-TR" dirty="0" smtClean="0"/>
              <a:t> </a:t>
            </a:r>
            <a:r>
              <a:rPr lang="tr-TR" dirty="0" err="1" smtClean="0"/>
              <a:t>monitor</a:t>
            </a:r>
            <a:r>
              <a:rPr lang="tr-TR" dirty="0" smtClean="0"/>
              <a:t> (CO; SV, SVR) </a:t>
            </a:r>
            <a:r>
              <a:rPr lang="tr-TR" dirty="0" err="1" smtClean="0"/>
              <a:t>during</a:t>
            </a:r>
            <a:r>
              <a:rPr lang="tr-TR" dirty="0" smtClean="0"/>
              <a:t> </a:t>
            </a:r>
            <a:r>
              <a:rPr lang="tr-TR" dirty="0" err="1" smtClean="0"/>
              <a:t>spinal</a:t>
            </a:r>
            <a:r>
              <a:rPr lang="tr-TR" dirty="0" smtClean="0"/>
              <a:t> </a:t>
            </a:r>
            <a:r>
              <a:rPr lang="tr-TR" dirty="0" err="1" smtClean="0"/>
              <a:t>anesthesia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CS in Oslo </a:t>
            </a:r>
            <a:r>
              <a:rPr lang="tr-TR" dirty="0" err="1" smtClean="0"/>
              <a:t>university</a:t>
            </a:r>
            <a:r>
              <a:rPr lang="tr-TR" dirty="0" smtClean="0"/>
              <a:t>. </a:t>
            </a:r>
            <a:r>
              <a:rPr lang="tr-TR" dirty="0" err="1" smtClean="0"/>
              <a:t>Bolus</a:t>
            </a:r>
            <a:r>
              <a:rPr lang="tr-TR" dirty="0" smtClean="0"/>
              <a:t> IV 5 IU of </a:t>
            </a:r>
            <a:r>
              <a:rPr lang="tr-TR" dirty="0" err="1" smtClean="0"/>
              <a:t>oxytocin</a:t>
            </a:r>
            <a:r>
              <a:rPr lang="tr-TR" dirty="0" smtClean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administered</a:t>
            </a:r>
            <a:r>
              <a:rPr lang="tr-TR" dirty="0" smtClean="0"/>
              <a:t> </a:t>
            </a:r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delivery</a:t>
            </a:r>
            <a:r>
              <a:rPr lang="tr-TR" dirty="0" smtClean="0"/>
              <a:t>, </a:t>
            </a:r>
          </a:p>
          <a:p>
            <a:r>
              <a:rPr lang="tr-TR" dirty="0" err="1" smtClean="0"/>
              <a:t>Methergine</a:t>
            </a:r>
            <a:r>
              <a:rPr lang="tr-TR" dirty="0" smtClean="0"/>
              <a:t> is </a:t>
            </a:r>
            <a:r>
              <a:rPr lang="tr-TR" dirty="0" err="1" smtClean="0"/>
              <a:t>contraindicated</a:t>
            </a:r>
            <a:r>
              <a:rPr lang="tr-TR" dirty="0" smtClean="0"/>
              <a:t>!!!!!!!!!!!!!!</a:t>
            </a:r>
          </a:p>
          <a:p>
            <a:r>
              <a:rPr lang="tr-TR" dirty="0" smtClean="0"/>
              <a:t>Rules of 3s: (3ml/h)</a:t>
            </a:r>
          </a:p>
          <a:p>
            <a:r>
              <a:rPr lang="tr-TR" dirty="0" smtClean="0"/>
              <a:t>Standart </a:t>
            </a:r>
            <a:r>
              <a:rPr lang="tr-TR" dirty="0" err="1" smtClean="0"/>
              <a:t>care</a:t>
            </a:r>
            <a:r>
              <a:rPr lang="tr-TR" dirty="0" smtClean="0"/>
              <a:t>: 30IU/500 ml</a:t>
            </a:r>
          </a:p>
          <a:p>
            <a:r>
              <a:rPr lang="tr-TR" dirty="0" smtClean="0"/>
              <a:t>Biz 10 IU/500 </a:t>
            </a:r>
            <a:r>
              <a:rPr lang="tr-TR" dirty="0" err="1" smtClean="0"/>
              <a:t>mL</a:t>
            </a:r>
            <a:r>
              <a:rPr lang="tr-TR" dirty="0" smtClean="0"/>
              <a:t> veriyoruz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691C-C070-FD4F-AFD1-DC08B7401C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75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0DCF4-19A6-C74B-83E3-AD21B3FFD7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24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NOW I WOULD LIKE TO TOUCH A BT OF MOST RECENT STUDIES TARGETTING SEVERE PREECLAMPSIA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0DCF4-19A6-C74B-83E3-AD21B3FFD7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696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CASE CONTROL STUDY….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0DCF4-19A6-C74B-83E3-AD21B3FFD7B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176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Restraining</a:t>
            </a:r>
            <a:r>
              <a:rPr lang="tr-TR" dirty="0" smtClean="0"/>
              <a:t> IV </a:t>
            </a:r>
            <a:r>
              <a:rPr lang="tr-TR" dirty="0" err="1" smtClean="0"/>
              <a:t>crystalloid</a:t>
            </a:r>
            <a:r>
              <a:rPr lang="tr-TR" dirty="0" smtClean="0"/>
              <a:t> </a:t>
            </a:r>
            <a:r>
              <a:rPr lang="tr-TR" dirty="0" err="1" smtClean="0"/>
              <a:t>infusion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a </a:t>
            </a:r>
            <a:r>
              <a:rPr lang="tr-TR" dirty="0" err="1" smtClean="0"/>
              <a:t>maximum</a:t>
            </a:r>
            <a:r>
              <a:rPr lang="tr-TR" dirty="0" smtClean="0"/>
              <a:t> of 1 </a:t>
            </a:r>
            <a:r>
              <a:rPr lang="tr-TR" dirty="0" err="1" smtClean="0"/>
              <a:t>liter</a:t>
            </a:r>
            <a:r>
              <a:rPr lang="tr-TR" dirty="0" smtClean="0"/>
              <a:t> is </a:t>
            </a:r>
            <a:r>
              <a:rPr lang="tr-TR" dirty="0" err="1" smtClean="0"/>
              <a:t>recommended</a:t>
            </a:r>
            <a:r>
              <a:rPr lang="tr-TR" dirty="0" smtClean="0"/>
              <a:t>!!!!!!!!!! </a:t>
            </a:r>
          </a:p>
          <a:p>
            <a:pPr marL="411480" indent="-41148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tr-TR" sz="1200" dirty="0" smtClean="0"/>
              <a:t>IV </a:t>
            </a:r>
            <a:r>
              <a:rPr lang="tr-TR" sz="1200" dirty="0" err="1" smtClean="0"/>
              <a:t>volume</a:t>
            </a:r>
            <a:r>
              <a:rPr lang="tr-TR" sz="1200" dirty="0" smtClean="0"/>
              <a:t> </a:t>
            </a:r>
            <a:r>
              <a:rPr lang="tr-TR" sz="1200" dirty="0" err="1" smtClean="0"/>
              <a:t>expansion</a:t>
            </a:r>
            <a:r>
              <a:rPr lang="tr-TR" sz="1200" dirty="0" smtClean="0"/>
              <a:t> </a:t>
            </a:r>
            <a:r>
              <a:rPr lang="tr-TR" sz="1200" dirty="0" err="1" smtClean="0"/>
              <a:t>should</a:t>
            </a:r>
            <a:r>
              <a:rPr lang="tr-TR" sz="1200" dirty="0" smtClean="0"/>
              <a:t> be </a:t>
            </a:r>
            <a:r>
              <a:rPr lang="tr-TR" sz="1200" dirty="0" err="1" smtClean="0"/>
              <a:t>avoided</a:t>
            </a:r>
            <a:r>
              <a:rPr lang="tr-TR" sz="1200" dirty="0" smtClean="0"/>
              <a:t> </a:t>
            </a:r>
          </a:p>
          <a:p>
            <a:pPr marL="411480" indent="-41148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tr-TR" sz="1200" dirty="0" err="1" smtClean="0"/>
              <a:t>Prerenal</a:t>
            </a:r>
            <a:r>
              <a:rPr lang="tr-TR" sz="1200" dirty="0" smtClean="0"/>
              <a:t> </a:t>
            </a:r>
            <a:r>
              <a:rPr lang="tr-TR" sz="1200" dirty="0" err="1" smtClean="0"/>
              <a:t>oliguria</a:t>
            </a:r>
            <a:r>
              <a:rPr lang="tr-TR" sz="1200" dirty="0" smtClean="0"/>
              <a:t> </a:t>
            </a:r>
            <a:r>
              <a:rPr lang="tr-TR" sz="1200" dirty="0" err="1" smtClean="0"/>
              <a:t>should</a:t>
            </a:r>
            <a:r>
              <a:rPr lang="tr-TR" sz="1200" dirty="0" smtClean="0"/>
              <a:t> not be </a:t>
            </a:r>
            <a:r>
              <a:rPr lang="tr-TR" sz="1200" dirty="0" err="1" smtClean="0"/>
              <a:t>treated</a:t>
            </a:r>
            <a:r>
              <a:rPr lang="tr-TR" sz="1200" dirty="0" smtClean="0"/>
              <a:t> </a:t>
            </a:r>
            <a:r>
              <a:rPr lang="tr-TR" sz="1200" dirty="0" err="1" smtClean="0"/>
              <a:t>with</a:t>
            </a:r>
            <a:r>
              <a:rPr lang="tr-TR" sz="1200" dirty="0" smtClean="0"/>
              <a:t> IV </a:t>
            </a:r>
            <a:r>
              <a:rPr lang="tr-TR" sz="1200" dirty="0" err="1" smtClean="0"/>
              <a:t>fluids</a:t>
            </a:r>
            <a:r>
              <a:rPr lang="tr-TR" sz="1200" dirty="0" smtClean="0"/>
              <a:t>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691C-C070-FD4F-AFD1-DC08B7401C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296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Initially</a:t>
            </a:r>
            <a:r>
              <a:rPr lang="tr-TR" dirty="0" smtClean="0"/>
              <a:t> 300 ml </a:t>
            </a:r>
            <a:r>
              <a:rPr lang="tr-TR" dirty="0" err="1" smtClean="0"/>
              <a:t>preload</a:t>
            </a:r>
            <a:r>
              <a:rPr lang="tr-TR" dirty="0" smtClean="0"/>
              <a:t> of</a:t>
            </a:r>
            <a:r>
              <a:rPr lang="tr-TR" baseline="0" dirty="0" smtClean="0"/>
              <a:t> 6% HES (</a:t>
            </a:r>
            <a:r>
              <a:rPr lang="tr-TR" baseline="0" dirty="0" err="1" smtClean="0"/>
              <a:t>voluven</a:t>
            </a:r>
            <a:r>
              <a:rPr lang="tr-TR" baseline="0" dirty="0" smtClean="0"/>
              <a:t>) </a:t>
            </a:r>
            <a:r>
              <a:rPr lang="tr-TR" baseline="0" dirty="0" err="1" smtClean="0"/>
              <a:t>rapidly</a:t>
            </a:r>
            <a:r>
              <a:rPr lang="tr-TR" baseline="0" dirty="0" smtClean="0"/>
              <a:t>.</a:t>
            </a:r>
          </a:p>
          <a:p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aim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this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study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use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either</a:t>
            </a:r>
            <a:r>
              <a:rPr lang="tr-TR" baseline="0" dirty="0" smtClean="0"/>
              <a:t> E </a:t>
            </a:r>
            <a:r>
              <a:rPr lang="tr-TR" baseline="0" dirty="0" err="1" smtClean="0"/>
              <a:t>or</a:t>
            </a:r>
            <a:r>
              <a:rPr lang="tr-TR" baseline="0" dirty="0" smtClean="0"/>
              <a:t> PE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treat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hypotension</a:t>
            </a:r>
            <a:r>
              <a:rPr lang="tr-TR" baseline="0" dirty="0" smtClean="0"/>
              <a:t> in severe </a:t>
            </a:r>
            <a:r>
              <a:rPr lang="tr-TR" baseline="0" dirty="0" err="1" smtClean="0"/>
              <a:t>preeclamptic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parturients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with</a:t>
            </a:r>
            <a:r>
              <a:rPr lang="tr-TR" baseline="0" dirty="0" smtClean="0"/>
              <a:t> </a:t>
            </a:r>
            <a:r>
              <a:rPr lang="tr-TR" baseline="0" dirty="0" err="1" smtClean="0"/>
              <a:t>non-reassuring</a:t>
            </a:r>
            <a:r>
              <a:rPr lang="tr-TR" baseline="0" dirty="0" smtClean="0"/>
              <a:t> FHR </a:t>
            </a:r>
            <a:r>
              <a:rPr lang="tr-TR" baseline="0" dirty="0" err="1" smtClean="0"/>
              <a:t>tracings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undergoing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cesaren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delivery</a:t>
            </a:r>
            <a:r>
              <a:rPr lang="tr-TR" baseline="0" dirty="0" smtClean="0"/>
              <a:t>.</a:t>
            </a:r>
          </a:p>
          <a:p>
            <a:r>
              <a:rPr lang="tr-TR" baseline="0" dirty="0" err="1" smtClean="0"/>
              <a:t>Primary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outcome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was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="1" baseline="0" dirty="0" smtClean="0"/>
              <a:t>UA </a:t>
            </a:r>
            <a:r>
              <a:rPr lang="tr-TR" b="1" baseline="0" dirty="0" err="1" smtClean="0"/>
              <a:t>base</a:t>
            </a:r>
            <a:r>
              <a:rPr lang="tr-TR" b="1" baseline="0" dirty="0" smtClean="0"/>
              <a:t> </a:t>
            </a:r>
            <a:r>
              <a:rPr lang="tr-TR" b="1" baseline="0" dirty="0" err="1" smtClean="0"/>
              <a:t>excess</a:t>
            </a:r>
            <a:r>
              <a:rPr lang="tr-TR" b="1" baseline="0" dirty="0" smtClean="0"/>
              <a:t>  </a:t>
            </a:r>
          </a:p>
          <a:p>
            <a:r>
              <a:rPr lang="tr-TR" baseline="0" dirty="0" smtClean="0"/>
              <a:t>2ndary </a:t>
            </a:r>
            <a:r>
              <a:rPr lang="tr-TR" baseline="0" dirty="0" err="1" smtClean="0"/>
              <a:t>outcomes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were</a:t>
            </a:r>
            <a:r>
              <a:rPr lang="tr-TR" baseline="0" dirty="0" smtClean="0"/>
              <a:t> UA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UV </a:t>
            </a:r>
            <a:r>
              <a:rPr lang="tr-TR" baseline="0" dirty="0" err="1" smtClean="0"/>
              <a:t>pH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lactate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concentrations</a:t>
            </a:r>
            <a:r>
              <a:rPr lang="tr-TR" baseline="0" dirty="0" smtClean="0"/>
              <a:t>, UV BE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Apgar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scores</a:t>
            </a:r>
            <a:r>
              <a:rPr lang="tr-TR" baseline="0" dirty="0" smtClean="0"/>
              <a:t>.</a:t>
            </a:r>
          </a:p>
          <a:p>
            <a:r>
              <a:rPr lang="tr-TR" baseline="0" dirty="0" smtClean="0"/>
              <a:t> </a:t>
            </a:r>
          </a:p>
          <a:p>
            <a:r>
              <a:rPr lang="tr-TR" baseline="0" dirty="0" smtClean="0"/>
              <a:t>-</a:t>
            </a:r>
            <a:r>
              <a:rPr lang="tr-TR" baseline="0" dirty="0" err="1" smtClean="0"/>
              <a:t>Either</a:t>
            </a:r>
            <a:r>
              <a:rPr lang="tr-TR" baseline="0" dirty="0" smtClean="0"/>
              <a:t> 7.5 mg E </a:t>
            </a:r>
            <a:r>
              <a:rPr lang="tr-TR" baseline="0" dirty="0" err="1" smtClean="0"/>
              <a:t>or</a:t>
            </a:r>
            <a:r>
              <a:rPr lang="tr-TR" baseline="0" dirty="0" smtClean="0"/>
              <a:t> 50 </a:t>
            </a:r>
            <a:r>
              <a:rPr lang="tr-TR" baseline="0" dirty="0" err="1" smtClean="0"/>
              <a:t>mcg</a:t>
            </a:r>
            <a:r>
              <a:rPr lang="tr-TR" baseline="0" dirty="0" smtClean="0"/>
              <a:t> PE </a:t>
            </a:r>
            <a:r>
              <a:rPr lang="tr-TR" baseline="0" dirty="0" err="1" smtClean="0"/>
              <a:t>were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adminstered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tp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treat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hypotension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which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was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defined</a:t>
            </a:r>
            <a:r>
              <a:rPr lang="tr-TR" baseline="0" dirty="0" smtClean="0"/>
              <a:t> as 20% </a:t>
            </a:r>
            <a:r>
              <a:rPr lang="tr-TR" baseline="0" dirty="0" err="1" smtClean="0"/>
              <a:t>decrease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from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baseline</a:t>
            </a:r>
            <a:r>
              <a:rPr lang="tr-TR" baseline="0" dirty="0" smtClean="0"/>
              <a:t> MAP, </a:t>
            </a:r>
            <a:r>
              <a:rPr lang="tr-TR" baseline="0" dirty="0" err="1" smtClean="0"/>
              <a:t>if</a:t>
            </a:r>
            <a:r>
              <a:rPr lang="tr-TR" baseline="0" dirty="0" smtClean="0"/>
              <a:t> MAP </a:t>
            </a:r>
            <a:r>
              <a:rPr lang="tr-TR" baseline="0" dirty="0" err="1" smtClean="0"/>
              <a:t>was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also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less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than</a:t>
            </a:r>
            <a:r>
              <a:rPr lang="tr-TR" baseline="0" dirty="0" smtClean="0"/>
              <a:t> 110 </a:t>
            </a:r>
            <a:r>
              <a:rPr lang="tr-TR" baseline="0" dirty="0" err="1" smtClean="0"/>
              <a:t>mmHg</a:t>
            </a:r>
            <a:r>
              <a:rPr lang="tr-TR" baseline="0" dirty="0" smtClean="0"/>
              <a:t> (</a:t>
            </a:r>
            <a:r>
              <a:rPr lang="tr-TR" baseline="0" dirty="0" err="1" smtClean="0"/>
              <a:t>Target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value</a:t>
            </a:r>
            <a:r>
              <a:rPr lang="tr-TR" baseline="0" dirty="0" smtClean="0"/>
              <a:t>)</a:t>
            </a:r>
          </a:p>
          <a:p>
            <a:r>
              <a:rPr lang="tr-TR" baseline="0" dirty="0" smtClean="0"/>
              <a:t>-</a:t>
            </a:r>
            <a:r>
              <a:rPr lang="tr-TR" baseline="0" dirty="0" err="1" smtClean="0"/>
              <a:t>If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target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was</a:t>
            </a:r>
            <a:r>
              <a:rPr lang="tr-TR" baseline="0" dirty="0" smtClean="0"/>
              <a:t> not </a:t>
            </a:r>
            <a:r>
              <a:rPr lang="tr-TR" baseline="0" dirty="0" err="1" smtClean="0"/>
              <a:t>achieved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after</a:t>
            </a:r>
            <a:r>
              <a:rPr lang="tr-TR" baseline="0" dirty="0" smtClean="0"/>
              <a:t> 45 mg of </a:t>
            </a:r>
            <a:r>
              <a:rPr lang="tr-TR" baseline="0" dirty="0" err="1" smtClean="0"/>
              <a:t>ephedrine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300 </a:t>
            </a:r>
            <a:r>
              <a:rPr lang="tr-TR" baseline="0" dirty="0" err="1" smtClean="0"/>
              <a:t>mcg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phenyephrine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alternative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vasopressor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was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used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0DCF4-19A6-C74B-83E3-AD21B3FFD7B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987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ESSENTIAL</a:t>
            </a:r>
          </a:p>
          <a:p>
            <a:r>
              <a:rPr lang="en-US" dirty="0" smtClean="0"/>
              <a:t>ADVISABLE</a:t>
            </a:r>
          </a:p>
          <a:p>
            <a:r>
              <a:rPr lang="en-US" dirty="0" smtClean="0"/>
              <a:t>UTMOST IMPORTANT</a:t>
            </a:r>
          </a:p>
          <a:p>
            <a:r>
              <a:rPr lang="en-US" dirty="0" smtClean="0"/>
              <a:t>FLUID M. SHOULD BE TAILORED </a:t>
            </a:r>
          </a:p>
          <a:p>
            <a:r>
              <a:rPr lang="en-US" dirty="0" smtClean="0"/>
              <a:t>RATIONAL USE OF </a:t>
            </a:r>
            <a:r>
              <a:rPr lang="is-IS" dirty="0" smtClean="0"/>
              <a:t>….....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691C-C070-FD4F-AFD1-DC08B7401C8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205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0DCF4-19A6-C74B-83E3-AD21B3FFD7B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61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Despite</a:t>
            </a:r>
            <a:r>
              <a:rPr lang="tr-TR" dirty="0" smtClean="0"/>
              <a:t> </a:t>
            </a:r>
            <a:r>
              <a:rPr lang="tr-TR" dirty="0" err="1" smtClean="0"/>
              <a:t>OGYNs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started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labetolol</a:t>
            </a:r>
            <a:r>
              <a:rPr lang="tr-TR" baseline="0" dirty="0" smtClean="0"/>
              <a:t>……………BP </a:t>
            </a:r>
            <a:r>
              <a:rPr lang="tr-TR" baseline="0" dirty="0" err="1" smtClean="0"/>
              <a:t>was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still</a:t>
            </a:r>
            <a:r>
              <a:rPr lang="tr-TR" baseline="0" dirty="0" smtClean="0"/>
              <a:t> 170/110 </a:t>
            </a:r>
            <a:r>
              <a:rPr lang="tr-TR" baseline="0" dirty="0" err="1" smtClean="0"/>
              <a:t>mmHg</a:t>
            </a:r>
            <a:endParaRPr lang="tr-TR" baseline="0" dirty="0" smtClean="0"/>
          </a:p>
          <a:p>
            <a:r>
              <a:rPr lang="tr-TR" baseline="0" dirty="0" smtClean="0"/>
              <a:t>BP a </a:t>
            </a:r>
            <a:r>
              <a:rPr lang="tr-TR" baseline="0" dirty="0" err="1" smtClean="0"/>
              <a:t>bıt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stabılızed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0DCF4-19A6-C74B-83E3-AD21B3FFD7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62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 err="1" smtClean="0"/>
              <a:t>Laboratory</a:t>
            </a:r>
            <a:r>
              <a:rPr lang="tr-TR" sz="1200" b="1" dirty="0" smtClean="0"/>
              <a:t> </a:t>
            </a:r>
            <a:r>
              <a:rPr lang="tr-TR" sz="1200" b="1" dirty="0" err="1" smtClean="0"/>
              <a:t>tests</a:t>
            </a:r>
            <a:r>
              <a:rPr lang="tr-TR" sz="1200" b="1" dirty="0" smtClean="0"/>
              <a:t> on </a:t>
            </a:r>
            <a:r>
              <a:rPr lang="tr-TR" sz="1200" b="1" dirty="0" err="1" smtClean="0"/>
              <a:t>admission</a:t>
            </a:r>
            <a:endParaRPr lang="tr-TR" sz="12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err="1" smtClean="0"/>
              <a:t>What</a:t>
            </a:r>
            <a:r>
              <a:rPr lang="tr-TR" sz="1200" dirty="0" smtClean="0"/>
              <a:t> is </a:t>
            </a:r>
            <a:r>
              <a:rPr lang="tr-TR" sz="1200" dirty="0" err="1" smtClean="0"/>
              <a:t>the</a:t>
            </a:r>
            <a:r>
              <a:rPr lang="tr-TR" sz="1200" dirty="0" smtClean="0"/>
              <a:t> </a:t>
            </a:r>
            <a:r>
              <a:rPr lang="tr-TR" sz="1200" dirty="0" err="1" smtClean="0"/>
              <a:t>most</a:t>
            </a:r>
            <a:r>
              <a:rPr lang="tr-TR" sz="1200" dirty="0" smtClean="0"/>
              <a:t> </a:t>
            </a:r>
            <a:r>
              <a:rPr lang="tr-TR" sz="1200" dirty="0" err="1" smtClean="0"/>
              <a:t>likely</a:t>
            </a:r>
            <a:r>
              <a:rPr lang="tr-TR" sz="1200" dirty="0" smtClean="0"/>
              <a:t> </a:t>
            </a:r>
            <a:r>
              <a:rPr lang="tr-TR" sz="1200" dirty="0" err="1" smtClean="0"/>
              <a:t>reason</a:t>
            </a:r>
            <a:r>
              <a:rPr lang="tr-TR" sz="1200" dirty="0" smtClean="0"/>
              <a:t> </a:t>
            </a:r>
            <a:r>
              <a:rPr lang="tr-TR" sz="1200" dirty="0" err="1" smtClean="0"/>
              <a:t>for</a:t>
            </a:r>
            <a:r>
              <a:rPr lang="tr-TR" sz="1200" dirty="0" smtClean="0"/>
              <a:t> </a:t>
            </a:r>
            <a:r>
              <a:rPr lang="tr-TR" sz="1200" dirty="0" err="1" smtClean="0"/>
              <a:t>seizure</a:t>
            </a:r>
            <a:r>
              <a:rPr lang="tr-TR" sz="1200" dirty="0" smtClean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err="1" smtClean="0"/>
              <a:t>Ofc</a:t>
            </a:r>
            <a:r>
              <a:rPr lang="tr-TR" sz="1200" dirty="0" smtClean="0"/>
              <a:t> </a:t>
            </a:r>
            <a:r>
              <a:rPr lang="tr-TR" sz="1200" dirty="0" err="1" smtClean="0"/>
              <a:t>the</a:t>
            </a:r>
            <a:r>
              <a:rPr lang="tr-TR" sz="1200" dirty="0" smtClean="0"/>
              <a:t> </a:t>
            </a:r>
            <a:r>
              <a:rPr lang="tr-TR" sz="1200" dirty="0" err="1" smtClean="0"/>
              <a:t>most</a:t>
            </a:r>
            <a:r>
              <a:rPr lang="tr-TR" sz="1200" dirty="0" smtClean="0"/>
              <a:t> </a:t>
            </a:r>
            <a:r>
              <a:rPr lang="tr-TR" sz="1200" dirty="0" err="1" smtClean="0"/>
              <a:t>lkely</a:t>
            </a:r>
            <a:r>
              <a:rPr lang="tr-TR" sz="1200" dirty="0" smtClean="0"/>
              <a:t> </a:t>
            </a:r>
            <a:r>
              <a:rPr lang="tr-TR" sz="1200" dirty="0" err="1" smtClean="0"/>
              <a:t>reason</a:t>
            </a:r>
            <a:r>
              <a:rPr lang="tr-TR" sz="1200" dirty="0" smtClean="0"/>
              <a:t> </a:t>
            </a:r>
            <a:r>
              <a:rPr lang="tr-TR" sz="1200" dirty="0" err="1" smtClean="0"/>
              <a:t>for</a:t>
            </a:r>
            <a:r>
              <a:rPr lang="tr-TR" sz="1200" dirty="0" smtClean="0"/>
              <a:t> </a:t>
            </a:r>
            <a:r>
              <a:rPr lang="tr-TR" sz="1200" dirty="0" err="1" smtClean="0"/>
              <a:t>grand</a:t>
            </a:r>
            <a:r>
              <a:rPr lang="tr-TR" sz="1200" dirty="0" smtClean="0"/>
              <a:t> mal </a:t>
            </a:r>
            <a:r>
              <a:rPr lang="tr-TR" sz="1200" dirty="0" err="1" smtClean="0"/>
              <a:t>seizure</a:t>
            </a:r>
            <a:r>
              <a:rPr lang="tr-TR" sz="1200" dirty="0" smtClean="0"/>
              <a:t> is ECLAMPSIA!!!!!!!!!!!!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691C-C070-FD4F-AFD1-DC08B7401C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34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1200" dirty="0" err="1" smtClean="0">
                <a:solidFill>
                  <a:schemeClr val="bg1"/>
                </a:solidFill>
              </a:rPr>
              <a:t>After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confirming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the</a:t>
            </a:r>
            <a:r>
              <a:rPr lang="tr-TR" sz="1200" dirty="0" smtClean="0">
                <a:solidFill>
                  <a:schemeClr val="bg1"/>
                </a:solidFill>
              </a:rPr>
              <a:t> </a:t>
            </a:r>
            <a:r>
              <a:rPr lang="tr-TR" sz="1200" dirty="0" err="1" smtClean="0">
                <a:solidFill>
                  <a:schemeClr val="bg1"/>
                </a:solidFill>
              </a:rPr>
              <a:t>diagnosisi</a:t>
            </a:r>
            <a:r>
              <a:rPr lang="tr-TR" sz="1200" dirty="0" smtClean="0">
                <a:solidFill>
                  <a:schemeClr val="bg1"/>
                </a:solidFill>
              </a:rPr>
              <a:t> of SPE</a:t>
            </a:r>
            <a:r>
              <a:rPr lang="tr-TR" sz="1200" baseline="0" dirty="0" smtClean="0">
                <a:solidFill>
                  <a:schemeClr val="bg1"/>
                </a:solidFill>
              </a:rPr>
              <a:t> </a:t>
            </a:r>
            <a:r>
              <a:rPr lang="tr-TR" sz="1200" baseline="0" dirty="0" err="1" smtClean="0">
                <a:solidFill>
                  <a:schemeClr val="bg1"/>
                </a:solidFill>
              </a:rPr>
              <a:t>complicated</a:t>
            </a:r>
            <a:r>
              <a:rPr lang="tr-TR" sz="1200" baseline="0" dirty="0" smtClean="0">
                <a:solidFill>
                  <a:schemeClr val="bg1"/>
                </a:solidFill>
              </a:rPr>
              <a:t> </a:t>
            </a:r>
            <a:r>
              <a:rPr lang="tr-TR" sz="1200" baseline="0" dirty="0" err="1" smtClean="0">
                <a:solidFill>
                  <a:schemeClr val="bg1"/>
                </a:solidFill>
              </a:rPr>
              <a:t>with</a:t>
            </a:r>
            <a:r>
              <a:rPr lang="tr-TR" sz="1200" baseline="0" dirty="0" smtClean="0">
                <a:solidFill>
                  <a:schemeClr val="bg1"/>
                </a:solidFill>
              </a:rPr>
              <a:t> </a:t>
            </a:r>
            <a:r>
              <a:rPr lang="tr-TR" sz="1200" baseline="0" dirty="0" err="1" smtClean="0">
                <a:solidFill>
                  <a:schemeClr val="bg1"/>
                </a:solidFill>
              </a:rPr>
              <a:t>eclampsia</a:t>
            </a:r>
            <a:r>
              <a:rPr lang="tr-TR" sz="1200" baseline="0" dirty="0" smtClean="0">
                <a:solidFill>
                  <a:schemeClr val="bg1"/>
                </a:solidFill>
              </a:rPr>
              <a:t> </a:t>
            </a:r>
            <a:r>
              <a:rPr lang="tr-TR" sz="1200" baseline="0" dirty="0" err="1" smtClean="0">
                <a:solidFill>
                  <a:schemeClr val="bg1"/>
                </a:solidFill>
              </a:rPr>
              <a:t>and</a:t>
            </a:r>
            <a:r>
              <a:rPr lang="tr-TR" sz="1200" baseline="0" dirty="0" smtClean="0">
                <a:solidFill>
                  <a:schemeClr val="bg1"/>
                </a:solidFill>
              </a:rPr>
              <a:t> HELLP, </a:t>
            </a:r>
            <a:r>
              <a:rPr lang="tr-TR" sz="1200" baseline="0" dirty="0" err="1" smtClean="0">
                <a:solidFill>
                  <a:schemeClr val="bg1"/>
                </a:solidFill>
              </a:rPr>
              <a:t>OBGYNs</a:t>
            </a:r>
            <a:r>
              <a:rPr lang="tr-TR" sz="1200" baseline="0" dirty="0" smtClean="0">
                <a:solidFill>
                  <a:schemeClr val="bg1"/>
                </a:solidFill>
              </a:rPr>
              <a:t> </a:t>
            </a:r>
            <a:r>
              <a:rPr lang="tr-TR" sz="1200" baseline="0" dirty="0" err="1" smtClean="0">
                <a:solidFill>
                  <a:schemeClr val="bg1"/>
                </a:solidFill>
              </a:rPr>
              <a:t>strated</a:t>
            </a:r>
            <a:r>
              <a:rPr lang="tr-TR" sz="1200" baseline="0" dirty="0" smtClean="0">
                <a:solidFill>
                  <a:schemeClr val="bg1"/>
                </a:solidFill>
              </a:rPr>
              <a:t> mg </a:t>
            </a:r>
            <a:r>
              <a:rPr lang="tr-TR" sz="1200" baseline="0" dirty="0" err="1" smtClean="0">
                <a:solidFill>
                  <a:schemeClr val="bg1"/>
                </a:solidFill>
              </a:rPr>
              <a:t>infusion</a:t>
            </a:r>
            <a:r>
              <a:rPr lang="tr-TR" sz="1200" baseline="0" dirty="0" smtClean="0">
                <a:solidFill>
                  <a:schemeClr val="bg1"/>
                </a:solidFill>
              </a:rPr>
              <a:t> …</a:t>
            </a:r>
            <a:endParaRPr lang="tr-TR" sz="1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sz="1200" dirty="0" smtClean="0">
                <a:solidFill>
                  <a:schemeClr val="bg1"/>
                </a:solidFill>
              </a:rPr>
              <a:t>How </a:t>
            </a:r>
            <a:r>
              <a:rPr lang="tr-TR" sz="1200" dirty="0" err="1">
                <a:solidFill>
                  <a:schemeClr val="bg1"/>
                </a:solidFill>
              </a:rPr>
              <a:t>should</a:t>
            </a:r>
            <a:r>
              <a:rPr lang="tr-TR" sz="1200" dirty="0">
                <a:solidFill>
                  <a:schemeClr val="bg1"/>
                </a:solidFill>
              </a:rPr>
              <a:t> it </a:t>
            </a:r>
          </a:p>
          <a:p>
            <a:pPr marL="0" indent="0">
              <a:buNone/>
            </a:pPr>
            <a:r>
              <a:rPr lang="tr-TR" sz="1200" dirty="0">
                <a:solidFill>
                  <a:schemeClr val="bg1"/>
                </a:solidFill>
              </a:rPr>
              <a:t>be </a:t>
            </a:r>
            <a:r>
              <a:rPr lang="tr-TR" sz="1200" dirty="0" err="1">
                <a:solidFill>
                  <a:schemeClr val="bg1"/>
                </a:solidFill>
              </a:rPr>
              <a:t>managed</a:t>
            </a:r>
            <a:r>
              <a:rPr lang="tr-TR" sz="1200" dirty="0">
                <a:solidFill>
                  <a:schemeClr val="bg1"/>
                </a:solidFill>
              </a:rPr>
              <a:t>? </a:t>
            </a:r>
            <a:endParaRPr lang="tr-TR" sz="12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tr-TR" sz="1200" dirty="0" smtClean="0"/>
              <a:t>(</a:t>
            </a:r>
            <a:r>
              <a:rPr lang="tr-TR" sz="1200" dirty="0" err="1" smtClean="0"/>
              <a:t>difficult</a:t>
            </a:r>
            <a:r>
              <a:rPr lang="tr-TR" sz="1200" dirty="0" smtClean="0"/>
              <a:t> </a:t>
            </a:r>
            <a:r>
              <a:rPr lang="tr-TR" sz="1200" dirty="0" err="1" smtClean="0"/>
              <a:t>airway</a:t>
            </a:r>
            <a:r>
              <a:rPr lang="tr-TR" sz="1200" dirty="0" smtClean="0"/>
              <a:t> risk </a:t>
            </a:r>
            <a:r>
              <a:rPr lang="tr-TR" sz="1200" dirty="0" err="1" smtClean="0"/>
              <a:t>may</a:t>
            </a:r>
            <a:r>
              <a:rPr lang="tr-TR" sz="1200" dirty="0" smtClean="0"/>
              <a:t> </a:t>
            </a:r>
            <a:r>
              <a:rPr lang="tr-TR" sz="1200" dirty="0" err="1" smtClean="0"/>
              <a:t>result</a:t>
            </a:r>
            <a:r>
              <a:rPr lang="tr-TR" sz="1200" dirty="0" smtClean="0"/>
              <a:t> </a:t>
            </a:r>
            <a:r>
              <a:rPr lang="tr-TR" sz="1200" dirty="0" err="1" smtClean="0"/>
              <a:t>from</a:t>
            </a:r>
            <a:r>
              <a:rPr lang="tr-TR" sz="1200" dirty="0" smtClean="0"/>
              <a:t> </a:t>
            </a:r>
            <a:r>
              <a:rPr lang="tr-TR" sz="1200" dirty="0" err="1" smtClean="0"/>
              <a:t>soft</a:t>
            </a:r>
            <a:r>
              <a:rPr lang="tr-TR" sz="1200" dirty="0" smtClean="0"/>
              <a:t> </a:t>
            </a:r>
            <a:r>
              <a:rPr lang="tr-TR" sz="1200" dirty="0" err="1" smtClean="0"/>
              <a:t>tissue</a:t>
            </a:r>
            <a:r>
              <a:rPr lang="tr-TR" sz="1200" dirty="0" smtClean="0"/>
              <a:t> </a:t>
            </a:r>
            <a:r>
              <a:rPr lang="tr-TR" sz="1200" dirty="0" err="1" smtClean="0"/>
              <a:t>edema</a:t>
            </a:r>
            <a:r>
              <a:rPr lang="tr-TR" sz="1200" dirty="0" smtClean="0"/>
              <a:t> </a:t>
            </a:r>
            <a:r>
              <a:rPr lang="tr-TR" sz="1200" dirty="0" err="1" smtClean="0"/>
              <a:t>due</a:t>
            </a:r>
            <a:r>
              <a:rPr lang="tr-TR" sz="1200" dirty="0" smtClean="0"/>
              <a:t> </a:t>
            </a:r>
            <a:r>
              <a:rPr lang="tr-TR" sz="1200" dirty="0" err="1" smtClean="0"/>
              <a:t>to</a:t>
            </a:r>
            <a:r>
              <a:rPr lang="tr-TR" sz="1200" dirty="0" smtClean="0"/>
              <a:t> </a:t>
            </a:r>
            <a:r>
              <a:rPr lang="tr-TR" sz="1200" dirty="0" err="1" smtClean="0"/>
              <a:t>fluid</a:t>
            </a:r>
            <a:r>
              <a:rPr lang="tr-TR" sz="1200" dirty="0" smtClean="0"/>
              <a:t> </a:t>
            </a:r>
            <a:r>
              <a:rPr lang="tr-TR" sz="1200" dirty="0" err="1" smtClean="0"/>
              <a:t>retention</a:t>
            </a:r>
            <a:r>
              <a:rPr lang="tr-TR" sz="1200" dirty="0" smtClean="0"/>
              <a:t>, </a:t>
            </a:r>
            <a:r>
              <a:rPr lang="tr-TR" sz="1200" dirty="0" err="1" smtClean="0"/>
              <a:t>increased</a:t>
            </a:r>
            <a:r>
              <a:rPr lang="tr-TR" sz="1200" dirty="0" smtClean="0"/>
              <a:t> </a:t>
            </a:r>
            <a:r>
              <a:rPr lang="tr-TR" sz="1200" dirty="0" err="1" smtClean="0"/>
              <a:t>permeabilty</a:t>
            </a:r>
            <a:r>
              <a:rPr lang="tr-TR" sz="1200" dirty="0" smtClean="0"/>
              <a:t>, </a:t>
            </a:r>
          </a:p>
          <a:p>
            <a:pPr>
              <a:lnSpc>
                <a:spcPct val="120000"/>
              </a:lnSpc>
            </a:pPr>
            <a:r>
              <a:rPr lang="tr-TR" sz="1200" dirty="0" err="1" smtClean="0"/>
              <a:t>low</a:t>
            </a:r>
            <a:r>
              <a:rPr lang="tr-TR" sz="1200" dirty="0" smtClean="0"/>
              <a:t> </a:t>
            </a:r>
            <a:r>
              <a:rPr lang="tr-TR" sz="1200" dirty="0" err="1" smtClean="0"/>
              <a:t>plasma</a:t>
            </a:r>
            <a:r>
              <a:rPr lang="tr-TR" sz="1200" dirty="0" smtClean="0"/>
              <a:t> </a:t>
            </a:r>
            <a:r>
              <a:rPr lang="tr-TR" sz="1200" dirty="0" err="1" smtClean="0"/>
              <a:t>oncotic</a:t>
            </a:r>
            <a:r>
              <a:rPr lang="tr-TR" sz="1200" dirty="0" smtClean="0"/>
              <a:t> </a:t>
            </a:r>
            <a:r>
              <a:rPr lang="tr-TR" sz="1200" dirty="0" err="1" smtClean="0"/>
              <a:t>presure</a:t>
            </a:r>
            <a:r>
              <a:rPr lang="tr-TR" sz="1200" dirty="0" smtClean="0"/>
              <a:t>) </a:t>
            </a:r>
            <a:endParaRPr lang="en-US" sz="12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691C-C070-FD4F-AFD1-DC08B7401C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77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10 IU OF OXYTOCIN INFUSION </a:t>
            </a:r>
            <a:r>
              <a:rPr lang="tr-TR" b="1" dirty="0" smtClean="0"/>
              <a:t>IN 500 ML </a:t>
            </a:r>
            <a:r>
              <a:rPr lang="tr-TR" dirty="0" smtClean="0"/>
              <a:t>RL SOLUTION…BECAUSE FLUID RESTRICTION IS IMPORTANT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691C-C070-FD4F-AFD1-DC08B7401C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83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 smtClean="0"/>
              <a:t>According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epidemiological</a:t>
            </a:r>
            <a:r>
              <a:rPr lang="tr-TR" dirty="0" smtClean="0"/>
              <a:t> </a:t>
            </a:r>
            <a:r>
              <a:rPr lang="tr-TR" dirty="0" err="1" smtClean="0"/>
              <a:t>studies</a:t>
            </a:r>
            <a:r>
              <a:rPr lang="tr-TR" dirty="0" smtClean="0"/>
              <a:t>,</a:t>
            </a:r>
            <a:r>
              <a:rPr lang="tr-TR" baseline="0" dirty="0" smtClean="0"/>
              <a:t> a </a:t>
            </a:r>
            <a:r>
              <a:rPr lang="tr-TR" baseline="0" dirty="0" err="1" smtClean="0"/>
              <a:t>dose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dependent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relationship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was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shown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between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preeclampsia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long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term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cardiovasscular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morbidity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mortality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Specifically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early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onset</a:t>
            </a:r>
            <a:r>
              <a:rPr lang="tr-TR" baseline="0" dirty="0" smtClean="0"/>
              <a:t> severe </a:t>
            </a:r>
            <a:r>
              <a:rPr lang="tr-TR" baseline="0" dirty="0" err="1" smtClean="0"/>
              <a:t>preeclampsia</a:t>
            </a:r>
            <a:r>
              <a:rPr lang="tr-TR" baseline="0" dirty="0" smtClean="0"/>
              <a:t> is </a:t>
            </a:r>
            <a:r>
              <a:rPr lang="tr-TR" baseline="0" dirty="0" err="1" smtClean="0"/>
              <a:t>assoc,ated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with</a:t>
            </a:r>
            <a:r>
              <a:rPr lang="tr-TR" baseline="0" dirty="0" smtClean="0"/>
              <a:t> </a:t>
            </a:r>
            <a:r>
              <a:rPr lang="tr-TR" baseline="0" dirty="0" err="1" smtClean="0"/>
              <a:t>heart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failure</a:t>
            </a:r>
            <a:r>
              <a:rPr lang="tr-TR" baseline="0" dirty="0" smtClean="0"/>
              <a:t> (</a:t>
            </a:r>
            <a:r>
              <a:rPr lang="tr-TR" baseline="0" dirty="0" err="1" smtClean="0"/>
              <a:t>left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ventricular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dysfunction</a:t>
            </a:r>
            <a:r>
              <a:rPr lang="tr-TR" baseline="0" dirty="0" smtClean="0"/>
              <a:t>/</a:t>
            </a:r>
            <a:r>
              <a:rPr lang="tr-TR" baseline="0" dirty="0" err="1" smtClean="0"/>
              <a:t>hyperthrophy</a:t>
            </a:r>
            <a:r>
              <a:rPr lang="tr-TR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691C-C070-FD4F-AFD1-DC08B7401C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91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SPECTRUM OF SEVER PREECLAMPSIA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0" dirty="0" err="1" smtClean="0"/>
              <a:t>Borderline</a:t>
            </a:r>
            <a:r>
              <a:rPr lang="tr-TR" b="0" dirty="0" smtClean="0"/>
              <a:t> Class I</a:t>
            </a:r>
            <a:r>
              <a:rPr lang="tr-TR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691C-C070-FD4F-AFD1-DC08B7401C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02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523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tr-TR" b="1" dirty="0" err="1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Rougly</a:t>
            </a:r>
            <a:r>
              <a:rPr lang="tr-TR" b="1" dirty="0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 </a:t>
            </a:r>
            <a:r>
              <a:rPr lang="tr-TR" b="1" dirty="0" err="1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overall</a:t>
            </a:r>
            <a:r>
              <a:rPr lang="tr-TR" b="1" dirty="0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 </a:t>
            </a:r>
            <a:r>
              <a:rPr lang="tr-TR" b="1" dirty="0" err="1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incidence</a:t>
            </a:r>
            <a:r>
              <a:rPr lang="tr-TR" b="1" dirty="0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 of HELLP is 2-12% of </a:t>
            </a:r>
            <a:r>
              <a:rPr lang="tr-TR" b="1" dirty="0" err="1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all</a:t>
            </a:r>
            <a:r>
              <a:rPr lang="tr-TR" b="1" dirty="0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 </a:t>
            </a:r>
            <a:r>
              <a:rPr lang="tr-TR" b="1" dirty="0" err="1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pregnancies</a:t>
            </a:r>
            <a:r>
              <a:rPr lang="tr-TR" b="1" dirty="0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 in </a:t>
            </a:r>
            <a:r>
              <a:rPr lang="tr-TR" b="1" dirty="0" err="1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the</a:t>
            </a:r>
            <a:r>
              <a:rPr lang="tr-TR" b="1" dirty="0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 WORLD.</a:t>
            </a:r>
            <a:endParaRPr lang="tr-TR" b="1" dirty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9523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02CBA9C-FC45-284C-BAEA-EC2A683C7AB4}" type="slidenum">
              <a:rPr lang="tr-TR">
                <a:latin typeface="Calibri" charset="0"/>
              </a:rPr>
              <a:pPr eaLnBrk="1" hangingPunct="1"/>
              <a:t>9</a:t>
            </a:fld>
            <a:endParaRPr lang="tr-T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218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DAA7-A7D6-4866-8192-D39C6B83D70A}" type="datetime1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6391-EE01-F640-904C-7EE5FC85E35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39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39880-3074-441E-9BAC-209C88F51972}" type="datetime1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6391-EE01-F640-904C-7EE5FC85E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9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34A4-811D-4C24-8C92-735B11A60E27}" type="datetime1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6391-EE01-F640-904C-7EE5FC85E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4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6572-6F6A-45CE-82DD-07F8826578A1}" type="datetime1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6391-EE01-F640-904C-7EE5FC85E35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331" y="6310306"/>
            <a:ext cx="1420937" cy="25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6653633"/>
            <a:ext cx="12192000" cy="2043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81" y="6144720"/>
            <a:ext cx="2181321" cy="4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0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5F95-393E-49B5-8771-5329533DF324}" type="datetime1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6391-EE01-F640-904C-7EE5FC85E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9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CE53-0ABB-4246-A496-29EF5B061377}" type="datetime1">
              <a:rPr lang="en-US" smtClean="0"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6391-EE01-F640-904C-7EE5FC85E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0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BCFB-C156-4AC0-8186-20B61B750D55}" type="datetime1">
              <a:rPr lang="en-US" smtClean="0"/>
              <a:t>6/3/2018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6391-EE01-F640-904C-7EE5FC85E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34CDE-4706-4A50-82EE-DEB30FFB7577}" type="datetime1">
              <a:rPr lang="en-US" smtClean="0"/>
              <a:t>6/3/2018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6391-EE01-F640-904C-7EE5FC85E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4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C4DF-7298-48B2-9058-8181227B496C}" type="datetime1">
              <a:rPr lang="en-US" smtClean="0"/>
              <a:t>6/3/2018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6391-EE01-F640-904C-7EE5FC85E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88B2-3330-4682-8389-57787ABC2B8D}" type="datetime1">
              <a:rPr lang="en-US" smtClean="0"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6391-EE01-F640-904C-7EE5FC85E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4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843E7-28E0-4041-8DD3-B452ADD4B695}" type="datetime1">
              <a:rPr lang="en-US" smtClean="0"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C6391-EE01-F640-904C-7EE5FC85E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4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AE8A2-50DC-4D11-AA39-B15AD1F318C4}" type="datetime1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C6391-EE01-F640-904C-7EE5FC85E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5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localhost/Users/sgunaydin/Desktop/SEAS2655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file://localhost/Users/sgunaydin/Desktop/COCM9623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64595"/>
            <a:ext cx="9144000" cy="1642252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tr-TR" sz="4400" b="1" dirty="0" err="1" smtClean="0">
                <a:solidFill>
                  <a:schemeClr val="bg1"/>
                </a:solidFill>
                <a:ea typeface="ＭＳ Ｐゴシック" charset="0"/>
                <a:cs typeface="Calibri"/>
              </a:rPr>
              <a:t>Preeclampsia</a:t>
            </a:r>
            <a:r>
              <a:rPr lang="tr-TR" sz="4400" b="1" dirty="0" smtClean="0">
                <a:solidFill>
                  <a:schemeClr val="bg1"/>
                </a:solidFill>
                <a:ea typeface="ＭＳ Ｐゴシック" charset="0"/>
                <a:cs typeface="Calibri"/>
              </a:rPr>
              <a:t> </a:t>
            </a:r>
            <a:r>
              <a:rPr lang="tr-TR" sz="4400" b="1" dirty="0" err="1">
                <a:solidFill>
                  <a:schemeClr val="bg1"/>
                </a:solidFill>
                <a:ea typeface="ＭＳ Ｐゴシック" charset="0"/>
                <a:cs typeface="Calibri"/>
              </a:rPr>
              <a:t>Scenario</a:t>
            </a:r>
            <a:r>
              <a:rPr lang="tr-TR" sz="4400" b="1" dirty="0">
                <a:solidFill>
                  <a:schemeClr val="bg1"/>
                </a:solidFill>
                <a:ea typeface="ＭＳ Ｐゴシック" charset="0"/>
                <a:cs typeface="Calibri"/>
              </a:rPr>
              <a:t> </a:t>
            </a:r>
            <a:br>
              <a:rPr lang="tr-TR" sz="4400" b="1" dirty="0">
                <a:solidFill>
                  <a:schemeClr val="bg1"/>
                </a:solidFill>
                <a:ea typeface="ＭＳ Ｐゴシック" charset="0"/>
                <a:cs typeface="Calibri"/>
              </a:rPr>
            </a:br>
            <a:r>
              <a:rPr lang="tr-TR" sz="4400" b="1" dirty="0" err="1" smtClean="0">
                <a:solidFill>
                  <a:schemeClr val="bg1"/>
                </a:solidFill>
                <a:ea typeface="ＭＳ Ｐゴシック" charset="0"/>
                <a:cs typeface="Calibri"/>
              </a:rPr>
              <a:t>with</a:t>
            </a:r>
            <a:r>
              <a:rPr lang="tr-TR" sz="4400" b="1" dirty="0" smtClean="0">
                <a:solidFill>
                  <a:schemeClr val="bg1"/>
                </a:solidFill>
                <a:ea typeface="ＭＳ Ｐゴシック" charset="0"/>
                <a:cs typeface="Calibri"/>
              </a:rPr>
              <a:t> </a:t>
            </a:r>
            <a:r>
              <a:rPr lang="tr-TR" sz="4400" b="1" dirty="0">
                <a:solidFill>
                  <a:schemeClr val="bg1"/>
                </a:solidFill>
                <a:ea typeface="ＭＳ Ｐゴシック" charset="0"/>
                <a:cs typeface="Calibri"/>
              </a:rPr>
              <a:t>HELLP &amp; </a:t>
            </a:r>
            <a:r>
              <a:rPr lang="tr-TR" sz="4400" b="1" dirty="0" err="1" smtClean="0">
                <a:solidFill>
                  <a:schemeClr val="bg1"/>
                </a:solidFill>
                <a:ea typeface="ＭＳ Ｐゴシック" charset="0"/>
                <a:cs typeface="Calibri"/>
              </a:rPr>
              <a:t>Eclampsia</a:t>
            </a:r>
            <a:r>
              <a:rPr lang="tr-TR" sz="4400" b="1" dirty="0" smtClean="0">
                <a:solidFill>
                  <a:schemeClr val="bg1"/>
                </a:solidFill>
                <a:ea typeface="ＭＳ Ｐゴシック" charset="0"/>
                <a:cs typeface="Calibri"/>
              </a:rPr>
              <a:t> </a:t>
            </a:r>
            <a:r>
              <a:rPr lang="tr-TR" sz="4400" b="1" dirty="0" err="1">
                <a:solidFill>
                  <a:schemeClr val="bg1"/>
                </a:solidFill>
                <a:ea typeface="ＭＳ Ｐゴシック" charset="0"/>
                <a:cs typeface="Calibri"/>
              </a:rPr>
              <a:t>C</a:t>
            </a:r>
            <a:r>
              <a:rPr lang="tr-TR" sz="4400" b="1" dirty="0" err="1" smtClean="0">
                <a:solidFill>
                  <a:schemeClr val="bg1"/>
                </a:solidFill>
                <a:ea typeface="ＭＳ Ｐゴシック" charset="0"/>
                <a:cs typeface="Calibri"/>
              </a:rPr>
              <a:t>omplications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83668"/>
            <a:ext cx="9708205" cy="3200400"/>
          </a:xfrm>
        </p:spPr>
        <p:txBody>
          <a:bodyPr>
            <a:normAutofit fontScale="92500" lnSpcReduction="20000"/>
          </a:bodyPr>
          <a:lstStyle/>
          <a:p>
            <a:r>
              <a:rPr lang="tr-TR" altLang="en-US" sz="4600" b="1" dirty="0" smtClean="0">
                <a:solidFill>
                  <a:schemeClr val="bg1"/>
                </a:solidFill>
              </a:rPr>
              <a:t>D. Berrin </a:t>
            </a:r>
            <a:r>
              <a:rPr lang="tr-TR" altLang="en-US" sz="4600" b="1" dirty="0" err="1">
                <a:solidFill>
                  <a:schemeClr val="bg1"/>
                </a:solidFill>
              </a:rPr>
              <a:t>Gunaydin</a:t>
            </a:r>
            <a:r>
              <a:rPr lang="tr-TR" altLang="en-US" sz="4600" b="1" dirty="0">
                <a:solidFill>
                  <a:schemeClr val="bg1"/>
                </a:solidFill>
              </a:rPr>
              <a:t>, MD, </a:t>
            </a:r>
            <a:r>
              <a:rPr lang="tr-TR" altLang="en-US" sz="4600" b="1" dirty="0" err="1" smtClean="0">
                <a:solidFill>
                  <a:schemeClr val="bg1"/>
                </a:solidFill>
              </a:rPr>
              <a:t>PhD</a:t>
            </a:r>
            <a:endParaRPr lang="tr-TR" altLang="en-US" sz="4600" b="1" dirty="0" smtClean="0">
              <a:solidFill>
                <a:schemeClr val="bg1"/>
              </a:solidFill>
            </a:endParaRPr>
          </a:p>
          <a:p>
            <a:endParaRPr lang="tr-TR" altLang="en-US" b="1" dirty="0">
              <a:solidFill>
                <a:schemeClr val="bg1"/>
              </a:solidFill>
            </a:endParaRPr>
          </a:p>
          <a:p>
            <a:endParaRPr lang="tr-TR" altLang="en-US" b="1" dirty="0">
              <a:solidFill>
                <a:schemeClr val="bg1"/>
              </a:solidFill>
            </a:endParaRPr>
          </a:p>
          <a:p>
            <a:endParaRPr lang="tr-TR" altLang="en-US" b="1" i="1" dirty="0" smtClean="0">
              <a:solidFill>
                <a:schemeClr val="bg1"/>
              </a:solidFill>
            </a:endParaRPr>
          </a:p>
          <a:p>
            <a:endParaRPr lang="tr-TR" altLang="en-US" b="1" i="1" dirty="0">
              <a:solidFill>
                <a:schemeClr val="bg1"/>
              </a:solidFill>
            </a:endParaRPr>
          </a:p>
          <a:p>
            <a:endParaRPr lang="tr-TR" altLang="en-US" b="1" i="1" dirty="0" smtClean="0">
              <a:solidFill>
                <a:schemeClr val="bg1"/>
              </a:solidFill>
            </a:endParaRPr>
          </a:p>
          <a:p>
            <a:r>
              <a:rPr lang="tr-TR" altLang="en-US" b="1" i="1" dirty="0" smtClean="0">
                <a:solidFill>
                  <a:schemeClr val="bg1"/>
                </a:solidFill>
              </a:rPr>
              <a:t>Ankara</a:t>
            </a:r>
            <a:r>
              <a:rPr lang="tr-TR" altLang="en-US" b="1" i="1" dirty="0">
                <a:solidFill>
                  <a:schemeClr val="bg1"/>
                </a:solidFill>
              </a:rPr>
              <a:t>, </a:t>
            </a:r>
            <a:r>
              <a:rPr lang="tr-TR" altLang="en-US" b="1" i="1" dirty="0" err="1">
                <a:solidFill>
                  <a:schemeClr val="bg1"/>
                </a:solidFill>
              </a:rPr>
              <a:t>Turkey</a:t>
            </a:r>
            <a:endParaRPr lang="tr-TR" altLang="en-US" b="1" i="1" dirty="0">
              <a:solidFill>
                <a:schemeClr val="bg1"/>
              </a:solidFill>
            </a:endParaRPr>
          </a:p>
          <a:p>
            <a:r>
              <a:rPr lang="tr-TR" altLang="en-US" b="1" i="1" dirty="0" smtClean="0">
                <a:solidFill>
                  <a:schemeClr val="bg1"/>
                </a:solidFill>
              </a:rPr>
              <a:t>www.berringunaydin.com</a:t>
            </a:r>
            <a:endParaRPr lang="tr-TR" altLang="en-US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z="2400" dirty="0" smtClean="0">
                <a:solidFill>
                  <a:prstClr val="white"/>
                </a:solidFill>
              </a:rPr>
              <a:t>No </a:t>
            </a:r>
            <a:r>
              <a:rPr lang="tr-TR" sz="2400" dirty="0" err="1" smtClean="0">
                <a:solidFill>
                  <a:prstClr val="white"/>
                </a:solidFill>
              </a:rPr>
              <a:t>disclosure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055" y="3550331"/>
            <a:ext cx="1832554" cy="173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2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580519"/>
            <a:ext cx="4355591" cy="4351338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6210" y="4606294"/>
            <a:ext cx="4211644" cy="1325563"/>
          </a:xfrm>
          <a:solidFill>
            <a:schemeClr val="bg1"/>
          </a:solidFill>
        </p:spPr>
        <p:txBody>
          <a:bodyPr/>
          <a:lstStyle/>
          <a:p>
            <a:r>
              <a:rPr lang="tr-TR" b="1" dirty="0" smtClean="0"/>
              <a:t>New </a:t>
            </a:r>
            <a:r>
              <a:rPr lang="tr-TR" b="1" dirty="0" err="1" smtClean="0"/>
              <a:t>terminology</a:t>
            </a:r>
            <a:endParaRPr lang="en-US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936433" y="1853629"/>
            <a:ext cx="2192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err="1" smtClean="0"/>
              <a:t>Hypertension</a:t>
            </a:r>
            <a:endParaRPr lang="en-US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945612" y="2821276"/>
            <a:ext cx="1942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err="1" smtClean="0"/>
              <a:t>Proteinuria</a:t>
            </a:r>
            <a:r>
              <a:rPr lang="tr-TR" sz="2800" b="1" dirty="0" smtClean="0"/>
              <a:t> </a:t>
            </a:r>
            <a:endParaRPr lang="en-US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820801" y="3756188"/>
            <a:ext cx="1279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err="1" smtClean="0"/>
              <a:t>Edema</a:t>
            </a:r>
            <a:r>
              <a:rPr lang="tr-TR" sz="2800" b="1" dirty="0" smtClean="0"/>
              <a:t> </a:t>
            </a:r>
            <a:endParaRPr lang="en-US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5023262" y="19831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1125354" y="137086"/>
            <a:ext cx="10862384" cy="15247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err="1" smtClean="0"/>
              <a:t>After</a:t>
            </a:r>
            <a:r>
              <a:rPr lang="tr-TR" dirty="0" smtClean="0"/>
              <a:t> 20 </a:t>
            </a:r>
            <a:r>
              <a:rPr lang="tr-TR" dirty="0" err="1" smtClean="0"/>
              <a:t>weeks</a:t>
            </a:r>
            <a:r>
              <a:rPr lang="tr-TR" dirty="0" smtClean="0"/>
              <a:t> </a:t>
            </a:r>
            <a:r>
              <a:rPr lang="tr-TR" dirty="0" err="1" smtClean="0"/>
              <a:t>gestation</a:t>
            </a:r>
            <a:r>
              <a:rPr lang="tr-TR" dirty="0"/>
              <a:t> </a:t>
            </a:r>
            <a:r>
              <a:rPr lang="tr-TR" dirty="0" smtClean="0"/>
              <a:t>BP </a:t>
            </a:r>
            <a:r>
              <a:rPr lang="tr-TR" dirty="0" err="1" smtClean="0"/>
              <a:t>treshold</a:t>
            </a:r>
            <a:r>
              <a:rPr lang="tr-TR" dirty="0" smtClean="0"/>
              <a:t> on 2 </a:t>
            </a:r>
            <a:r>
              <a:rPr lang="tr-TR" dirty="0" err="1" smtClean="0"/>
              <a:t>occasions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/>
              <a:t>≥ </a:t>
            </a:r>
            <a:r>
              <a:rPr lang="tr-TR" dirty="0" smtClean="0"/>
              <a:t>4 h apart </a:t>
            </a:r>
          </a:p>
          <a:p>
            <a:r>
              <a:rPr lang="tr-TR" dirty="0" err="1" smtClean="0"/>
              <a:t>if</a:t>
            </a:r>
            <a:r>
              <a:rPr lang="tr-TR" dirty="0" smtClean="0"/>
              <a:t> BP ≥ 140/90 </a:t>
            </a:r>
            <a:r>
              <a:rPr lang="tr-TR" dirty="0" err="1" smtClean="0"/>
              <a:t>mmHg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/>
              <a:t> </a:t>
            </a:r>
            <a:r>
              <a:rPr lang="tr-TR" dirty="0" err="1"/>
              <a:t>mild</a:t>
            </a:r>
            <a:r>
              <a:rPr lang="tr-TR" dirty="0"/>
              <a:t> </a:t>
            </a:r>
            <a:r>
              <a:rPr lang="tr-TR" dirty="0" err="1"/>
              <a:t>preeclampsia</a:t>
            </a:r>
            <a:endParaRPr lang="tr-TR" dirty="0" smtClean="0"/>
          </a:p>
          <a:p>
            <a:r>
              <a:rPr lang="tr-TR" b="1" dirty="0" err="1" smtClean="0"/>
              <a:t>İf</a:t>
            </a:r>
            <a:r>
              <a:rPr lang="tr-TR" b="1" dirty="0" smtClean="0"/>
              <a:t> BP ≥ </a:t>
            </a:r>
            <a:r>
              <a:rPr lang="tr-TR" b="1" dirty="0"/>
              <a:t>160/110 </a:t>
            </a:r>
            <a:r>
              <a:rPr lang="tr-TR" b="1" dirty="0" err="1" smtClean="0"/>
              <a:t>mmHg</a:t>
            </a:r>
            <a:r>
              <a:rPr lang="tr-TR" b="1" dirty="0" smtClean="0"/>
              <a:t> </a:t>
            </a:r>
            <a:r>
              <a:rPr lang="tr-TR" b="1" dirty="0" err="1" smtClean="0"/>
              <a:t>for</a:t>
            </a:r>
            <a:r>
              <a:rPr lang="tr-TR" b="1" dirty="0" smtClean="0"/>
              <a:t> severe </a:t>
            </a:r>
            <a:r>
              <a:rPr lang="tr-TR" b="1" dirty="0" err="1" smtClean="0"/>
              <a:t>preeclampsia</a:t>
            </a:r>
            <a:endParaRPr lang="en-US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5023262" y="6239885"/>
            <a:ext cx="4129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Obstet</a:t>
            </a:r>
            <a:r>
              <a:rPr lang="tr-TR" dirty="0" smtClean="0"/>
              <a:t> </a:t>
            </a:r>
            <a:r>
              <a:rPr lang="tr-TR" dirty="0" err="1" smtClean="0"/>
              <a:t>Gynecol</a:t>
            </a:r>
            <a:r>
              <a:rPr lang="tr-TR" dirty="0" smtClean="0"/>
              <a:t> </a:t>
            </a:r>
            <a:r>
              <a:rPr lang="tr-TR" dirty="0" err="1" smtClean="0"/>
              <a:t>Clin</a:t>
            </a:r>
            <a:r>
              <a:rPr lang="tr-TR" dirty="0" smtClean="0"/>
              <a:t> N </a:t>
            </a:r>
            <a:r>
              <a:rPr lang="tr-TR" dirty="0" err="1" smtClean="0"/>
              <a:t>Am</a:t>
            </a:r>
            <a:r>
              <a:rPr lang="tr-TR" dirty="0" smtClean="0"/>
              <a:t> 2017:44:219-30</a:t>
            </a:r>
            <a:endParaRPr lang="en-US" dirty="0"/>
          </a:p>
        </p:txBody>
      </p:sp>
      <p:sp>
        <p:nvSpPr>
          <p:cNvPr id="13" name="İçerik Yer Tutucusu 2"/>
          <p:cNvSpPr txBox="1">
            <a:spLocks/>
          </p:cNvSpPr>
          <p:nvPr/>
        </p:nvSpPr>
        <p:spPr>
          <a:xfrm>
            <a:off x="4100863" y="2707188"/>
            <a:ext cx="8057491" cy="105315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≥ </a:t>
            </a:r>
            <a:r>
              <a:rPr lang="tr-TR" dirty="0" smtClean="0"/>
              <a:t>300 mg/24 h in </a:t>
            </a:r>
            <a:r>
              <a:rPr lang="tr-TR" dirty="0" err="1" smtClean="0"/>
              <a:t>urine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 </a:t>
            </a:r>
            <a:r>
              <a:rPr lang="tr-TR" dirty="0" err="1" smtClean="0"/>
              <a:t>Urine</a:t>
            </a:r>
            <a:r>
              <a:rPr lang="tr-TR" dirty="0"/>
              <a:t> </a:t>
            </a:r>
            <a:r>
              <a:rPr lang="tr-TR" dirty="0" smtClean="0"/>
              <a:t>P/C </a:t>
            </a:r>
            <a:r>
              <a:rPr lang="tr-TR" dirty="0" err="1" smtClean="0"/>
              <a:t>ratio</a:t>
            </a:r>
            <a:r>
              <a:rPr lang="tr-TR" dirty="0" smtClean="0"/>
              <a:t> &gt;0.3  </a:t>
            </a:r>
          </a:p>
        </p:txBody>
      </p:sp>
      <p:pic>
        <p:nvPicPr>
          <p:cNvPr id="14" name="Picture 3" descr="proteinuri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811" y="3344496"/>
            <a:ext cx="2287295" cy="2500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547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 animBg="1"/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11">
            <a:extLst>
              <a:ext uri="{FF2B5EF4-FFF2-40B4-BE49-F238E27FC236}">
                <a16:creationId xmlns:a16="http://schemas.microsoft.com/office/drawing/2014/main" xmlns="" id="{E4505C23-674B-4195-81D6-0C127FEAE3F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600" y="5367908"/>
            <a:ext cx="8244926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/>
            <a:endParaRPr lang="en-US" sz="336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</a:t>
            </a:r>
            <a:endParaRPr lang="en-US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1126266" y="5403553"/>
            <a:ext cx="69765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Anesthetic Management: </a:t>
            </a:r>
            <a:endParaRPr lang="tr-TR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General Principles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171329" y="158863"/>
            <a:ext cx="11854711" cy="41096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u="sng" dirty="0" smtClean="0"/>
              <a:t>Cesarean </a:t>
            </a:r>
          </a:p>
          <a:p>
            <a:r>
              <a:rPr lang="en-US" dirty="0"/>
              <a:t>P</a:t>
            </a:r>
            <a:r>
              <a:rPr lang="tr-TR" dirty="0" err="1"/>
              <a:t>latelet</a:t>
            </a:r>
            <a:r>
              <a:rPr lang="tr-TR" dirty="0"/>
              <a:t> </a:t>
            </a:r>
            <a:r>
              <a:rPr lang="en-US" dirty="0"/>
              <a:t>transfusion</a:t>
            </a:r>
            <a:r>
              <a:rPr lang="tr-TR" dirty="0"/>
              <a:t> </a:t>
            </a:r>
            <a:r>
              <a:rPr lang="tr-TR" dirty="0" err="1"/>
              <a:t>if</a:t>
            </a:r>
            <a:r>
              <a:rPr lang="tr-TR" dirty="0"/>
              <a:t> </a:t>
            </a:r>
            <a:r>
              <a:rPr lang="en-US" dirty="0">
                <a:solidFill>
                  <a:srgbClr val="FF0000"/>
                </a:solidFill>
              </a:rPr>
              <a:t>&lt;50,000/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µL</a:t>
            </a:r>
            <a:r>
              <a:rPr lang="tr-TR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dirty="0"/>
              <a:t>before </a:t>
            </a:r>
            <a:r>
              <a:rPr lang="tr-TR" dirty="0"/>
              <a:t>CS</a:t>
            </a:r>
          </a:p>
          <a:p>
            <a:r>
              <a:rPr lang="en-US" b="1" dirty="0" smtClean="0"/>
              <a:t>Spinal</a:t>
            </a:r>
            <a:r>
              <a:rPr lang="en-US" dirty="0" smtClean="0"/>
              <a:t> is an appropriate choice</a:t>
            </a:r>
            <a:endParaRPr lang="tr-TR" dirty="0" smtClean="0"/>
          </a:p>
          <a:p>
            <a:r>
              <a:rPr lang="en-US" b="1" dirty="0" smtClean="0"/>
              <a:t>General </a:t>
            </a:r>
            <a:r>
              <a:rPr lang="en-US" b="1" dirty="0" smtClean="0"/>
              <a:t>anesthesia</a:t>
            </a:r>
            <a:endParaRPr lang="tr-TR" b="1" dirty="0" smtClean="0"/>
          </a:p>
          <a:p>
            <a:r>
              <a:rPr lang="en-US" dirty="0"/>
              <a:t>Continue MgSO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n-US" dirty="0" smtClean="0"/>
              <a:t>infusion</a:t>
            </a:r>
            <a:endParaRPr lang="en-US" dirty="0" smtClean="0"/>
          </a:p>
          <a:p>
            <a:r>
              <a:rPr lang="en-US" dirty="0" smtClean="0"/>
              <a:t>Smaller </a:t>
            </a:r>
            <a:r>
              <a:rPr lang="en-US" dirty="0"/>
              <a:t>ETT tube</a:t>
            </a:r>
          </a:p>
          <a:p>
            <a:r>
              <a:rPr lang="en-US" dirty="0"/>
              <a:t>Blunt hemodynamic response to </a:t>
            </a:r>
            <a:r>
              <a:rPr lang="en-US" dirty="0" smtClean="0"/>
              <a:t>intubation</a:t>
            </a:r>
            <a:endParaRPr lang="en-US" dirty="0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6827520" y="180765"/>
            <a:ext cx="5364480" cy="39645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u="sng" dirty="0" smtClean="0"/>
              <a:t>Labor</a:t>
            </a:r>
          </a:p>
          <a:p>
            <a:r>
              <a:rPr lang="en-US" dirty="0" err="1" smtClean="0"/>
              <a:t>Neuraxial</a:t>
            </a:r>
            <a:r>
              <a:rPr lang="en-US" dirty="0" smtClean="0"/>
              <a:t> techniques are appropriate as long as platelet function/count are adequate</a:t>
            </a:r>
            <a:endParaRPr lang="tr-TR" dirty="0" smtClean="0"/>
          </a:p>
          <a:p>
            <a:r>
              <a:rPr lang="en-US" dirty="0" smtClean="0"/>
              <a:t>Early catheter placement </a:t>
            </a:r>
          </a:p>
          <a:p>
            <a:r>
              <a:rPr lang="en-US" dirty="0" smtClean="0"/>
              <a:t>Checking platelet count before catheter removal </a:t>
            </a:r>
            <a:endParaRPr lang="tr-TR" dirty="0" smtClean="0"/>
          </a:p>
          <a:p>
            <a:r>
              <a:rPr lang="en-US" dirty="0"/>
              <a:t>P</a:t>
            </a:r>
            <a:r>
              <a:rPr lang="tr-TR" dirty="0" err="1"/>
              <a:t>latelet</a:t>
            </a:r>
            <a:r>
              <a:rPr lang="tr-TR" dirty="0"/>
              <a:t> </a:t>
            </a:r>
            <a:r>
              <a:rPr lang="en-US" dirty="0"/>
              <a:t>transfusion</a:t>
            </a:r>
            <a:r>
              <a:rPr lang="tr-TR" dirty="0"/>
              <a:t> </a:t>
            </a:r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&lt; </a:t>
            </a:r>
            <a:r>
              <a:rPr lang="en-US" dirty="0">
                <a:solidFill>
                  <a:srgbClr val="FF0000"/>
                </a:solidFill>
              </a:rPr>
              <a:t>20,000/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µL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u="sng" dirty="0"/>
              <a:t>before</a:t>
            </a:r>
            <a:r>
              <a:rPr lang="en-US" b="1" dirty="0"/>
              <a:t> or</a:t>
            </a:r>
            <a:r>
              <a:rPr lang="en-US" b="1" u="sng" dirty="0"/>
              <a:t> after </a:t>
            </a:r>
            <a:r>
              <a:rPr lang="en-US" dirty="0"/>
              <a:t>delivery</a:t>
            </a:r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43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xmlns="" id="{6D3FCA82-3117-46A7-B627-3CB71B89F3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903534"/>
              </p:ext>
            </p:extLst>
          </p:nvPr>
        </p:nvGraphicFramePr>
        <p:xfrm>
          <a:off x="595979" y="-13060"/>
          <a:ext cx="11475861" cy="4656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</a:t>
            </a:r>
            <a:endParaRPr lang="en-US"/>
          </a:p>
        </p:txBody>
      </p:sp>
      <p:sp>
        <p:nvSpPr>
          <p:cNvPr id="5" name="Freeform: Shape 11">
            <a:extLst>
              <a:ext uri="{FF2B5EF4-FFF2-40B4-BE49-F238E27FC236}">
                <a16:creationId xmlns:a16="http://schemas.microsoft.com/office/drawing/2014/main" xmlns="" id="{E4505C23-674B-4195-81D6-0C127FEAE3F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600" y="5367908"/>
            <a:ext cx="8244926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/>
            <a:r>
              <a:rPr lang="tr-TR" sz="3360" dirty="0" err="1" smtClean="0"/>
              <a:t>Drugs</a:t>
            </a:r>
            <a:r>
              <a:rPr lang="tr-TR" sz="3360" dirty="0" smtClean="0"/>
              <a:t> </a:t>
            </a:r>
            <a:r>
              <a:rPr lang="tr-TR" sz="3360" dirty="0" err="1" smtClean="0"/>
              <a:t>blunting</a:t>
            </a:r>
            <a:r>
              <a:rPr lang="tr-TR" sz="3360" dirty="0" smtClean="0"/>
              <a:t> </a:t>
            </a:r>
            <a:r>
              <a:rPr lang="tr-TR" sz="3360" dirty="0" err="1" smtClean="0"/>
              <a:t>hemodynamic</a:t>
            </a:r>
            <a:r>
              <a:rPr lang="tr-TR" sz="3360" dirty="0" smtClean="0"/>
              <a:t> </a:t>
            </a:r>
            <a:r>
              <a:rPr lang="tr-TR" sz="3360" dirty="0" err="1" smtClean="0"/>
              <a:t>response</a:t>
            </a:r>
            <a:r>
              <a:rPr lang="tr-TR" sz="3360" dirty="0" smtClean="0"/>
              <a:t> </a:t>
            </a:r>
            <a:r>
              <a:rPr lang="tr-TR" sz="3360" dirty="0" err="1" smtClean="0"/>
              <a:t>to</a:t>
            </a:r>
            <a:r>
              <a:rPr lang="tr-TR" sz="3360" dirty="0" smtClean="0"/>
              <a:t> </a:t>
            </a:r>
            <a:r>
              <a:rPr lang="tr-TR" sz="3360" dirty="0" err="1" smtClean="0"/>
              <a:t>laryngoscopy</a:t>
            </a:r>
            <a:r>
              <a:rPr lang="tr-TR" sz="3360" dirty="0" smtClean="0"/>
              <a:t> &amp;</a:t>
            </a:r>
            <a:r>
              <a:rPr lang="tr-TR" sz="3360" dirty="0" err="1" smtClean="0"/>
              <a:t>intubation</a:t>
            </a:r>
            <a:endParaRPr lang="en-US" sz="336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218" y="3930582"/>
            <a:ext cx="8179308" cy="2862631"/>
          </a:xfrm>
          <a:prstGeom prst="rect">
            <a:avLst/>
          </a:prstGeom>
        </p:spPr>
      </p:pic>
      <p:sp>
        <p:nvSpPr>
          <p:cNvPr id="7" name="Curved Down Arrow 6"/>
          <p:cNvSpPr/>
          <p:nvPr/>
        </p:nvSpPr>
        <p:spPr>
          <a:xfrm>
            <a:off x="8293156" y="250166"/>
            <a:ext cx="2216716" cy="442611"/>
          </a:xfrm>
          <a:prstGeom prst="curvedDownArrow">
            <a:avLst/>
          </a:prstGeom>
          <a:solidFill>
            <a:schemeClr val="accent2"/>
          </a:soli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>
            <a:off x="5329940" y="171638"/>
            <a:ext cx="5332332" cy="521139"/>
          </a:xfrm>
          <a:prstGeom prst="curvedDownArrow">
            <a:avLst/>
          </a:prstGeom>
          <a:solidFill>
            <a:schemeClr val="accent2"/>
          </a:soli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>
            <a:off x="2366723" y="76976"/>
            <a:ext cx="8447949" cy="615801"/>
          </a:xfrm>
          <a:prstGeom prst="curvedDownArrow">
            <a:avLst/>
          </a:prstGeom>
          <a:solidFill>
            <a:schemeClr val="accent2"/>
          </a:soli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50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819785"/>
              </p:ext>
            </p:extLst>
          </p:nvPr>
        </p:nvGraphicFramePr>
        <p:xfrm>
          <a:off x="237506" y="997527"/>
          <a:ext cx="11954495" cy="4857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836991" y="2729353"/>
            <a:ext cx="2468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err="1" smtClean="0">
                <a:solidFill>
                  <a:schemeClr val="bg1"/>
                </a:solidFill>
              </a:rPr>
              <a:t>Rev</a:t>
            </a:r>
            <a:r>
              <a:rPr lang="tr-TR" sz="1600" dirty="0" smtClean="0">
                <a:solidFill>
                  <a:schemeClr val="bg1"/>
                </a:solidFill>
              </a:rPr>
              <a:t> </a:t>
            </a:r>
            <a:r>
              <a:rPr lang="tr-TR" sz="1600" dirty="0" err="1" smtClean="0">
                <a:solidFill>
                  <a:schemeClr val="bg1"/>
                </a:solidFill>
              </a:rPr>
              <a:t>Brasil</a:t>
            </a:r>
            <a:r>
              <a:rPr lang="tr-TR" sz="1600" dirty="0" smtClean="0">
                <a:solidFill>
                  <a:schemeClr val="bg1"/>
                </a:solidFill>
              </a:rPr>
              <a:t> </a:t>
            </a:r>
            <a:r>
              <a:rPr lang="tr-TR" sz="1600" dirty="0" err="1" smtClean="0">
                <a:solidFill>
                  <a:schemeClr val="bg1"/>
                </a:solidFill>
              </a:rPr>
              <a:t>Anestesiol</a:t>
            </a:r>
            <a:r>
              <a:rPr lang="tr-TR" sz="1600" dirty="0" smtClean="0">
                <a:solidFill>
                  <a:schemeClr val="bg1"/>
                </a:solidFill>
              </a:rPr>
              <a:t> 2016</a:t>
            </a:r>
          </a:p>
          <a:p>
            <a:pPr algn="ctr"/>
            <a:r>
              <a:rPr lang="tr-TR" sz="1600" dirty="0" err="1" smtClean="0">
                <a:solidFill>
                  <a:schemeClr val="bg1"/>
                </a:solidFill>
              </a:rPr>
              <a:t>Anesthesia</a:t>
            </a:r>
            <a:r>
              <a:rPr lang="tr-TR" sz="1600" dirty="0" smtClean="0">
                <a:solidFill>
                  <a:schemeClr val="bg1"/>
                </a:solidFill>
              </a:rPr>
              <a:t> </a:t>
            </a:r>
            <a:r>
              <a:rPr lang="tr-TR" sz="1600" dirty="0" err="1" smtClean="0">
                <a:solidFill>
                  <a:schemeClr val="bg1"/>
                </a:solidFill>
              </a:rPr>
              <a:t>Essays</a:t>
            </a:r>
            <a:r>
              <a:rPr lang="tr-TR" sz="1600" dirty="0" smtClean="0">
                <a:solidFill>
                  <a:schemeClr val="bg1"/>
                </a:solidFill>
              </a:rPr>
              <a:t> </a:t>
            </a:r>
            <a:r>
              <a:rPr lang="tr-TR" sz="1600" dirty="0" err="1" smtClean="0">
                <a:solidFill>
                  <a:schemeClr val="bg1"/>
                </a:solidFill>
              </a:rPr>
              <a:t>Res</a:t>
            </a:r>
            <a:r>
              <a:rPr lang="tr-TR" sz="1600" dirty="0" smtClean="0">
                <a:solidFill>
                  <a:schemeClr val="bg1"/>
                </a:solidFill>
              </a:rPr>
              <a:t> 2017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15301" y="5307763"/>
            <a:ext cx="3221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 smtClean="0">
                <a:solidFill>
                  <a:schemeClr val="bg1"/>
                </a:solidFill>
              </a:rPr>
              <a:t>J </a:t>
            </a:r>
            <a:r>
              <a:rPr lang="tr-TR" sz="1600" dirty="0" err="1">
                <a:solidFill>
                  <a:schemeClr val="bg1"/>
                </a:solidFill>
              </a:rPr>
              <a:t>Anaesthesiol</a:t>
            </a:r>
            <a:r>
              <a:rPr lang="tr-TR" sz="1600" dirty="0">
                <a:solidFill>
                  <a:schemeClr val="bg1"/>
                </a:solidFill>
              </a:rPr>
              <a:t> </a:t>
            </a:r>
            <a:r>
              <a:rPr lang="tr-TR" sz="1600" dirty="0" err="1">
                <a:solidFill>
                  <a:schemeClr val="bg1"/>
                </a:solidFill>
              </a:rPr>
              <a:t>Clin</a:t>
            </a:r>
            <a:r>
              <a:rPr lang="tr-TR" sz="1600" dirty="0">
                <a:solidFill>
                  <a:schemeClr val="bg1"/>
                </a:solidFill>
              </a:rPr>
              <a:t> </a:t>
            </a:r>
            <a:r>
              <a:rPr lang="tr-TR" sz="1600" dirty="0" err="1">
                <a:solidFill>
                  <a:schemeClr val="bg1"/>
                </a:solidFill>
              </a:rPr>
              <a:t>Pharmacol</a:t>
            </a:r>
            <a:r>
              <a:rPr lang="tr-TR" sz="1600" dirty="0">
                <a:solidFill>
                  <a:schemeClr val="bg1"/>
                </a:solidFill>
              </a:rPr>
              <a:t> 2011 </a:t>
            </a:r>
            <a:endParaRPr lang="tr-TR" sz="1600" dirty="0" smtClean="0">
              <a:solidFill>
                <a:schemeClr val="bg1"/>
              </a:solidFill>
            </a:endParaRPr>
          </a:p>
          <a:p>
            <a:pPr algn="ctr"/>
            <a:r>
              <a:rPr lang="tr-TR" sz="1600" dirty="0" err="1" smtClean="0">
                <a:solidFill>
                  <a:schemeClr val="bg1"/>
                </a:solidFill>
              </a:rPr>
              <a:t>Anesth</a:t>
            </a:r>
            <a:r>
              <a:rPr lang="tr-TR" sz="1600" dirty="0" smtClean="0">
                <a:solidFill>
                  <a:schemeClr val="bg1"/>
                </a:solidFill>
              </a:rPr>
              <a:t> </a:t>
            </a:r>
            <a:r>
              <a:rPr lang="tr-TR" sz="1600" dirty="0" err="1">
                <a:solidFill>
                  <a:schemeClr val="bg1"/>
                </a:solidFill>
              </a:rPr>
              <a:t>Analg</a:t>
            </a:r>
            <a:r>
              <a:rPr lang="tr-TR" sz="1600" dirty="0">
                <a:solidFill>
                  <a:schemeClr val="bg1"/>
                </a:solidFill>
              </a:rPr>
              <a:t> </a:t>
            </a:r>
            <a:r>
              <a:rPr lang="tr-TR" sz="1600" dirty="0" smtClean="0">
                <a:solidFill>
                  <a:schemeClr val="bg1"/>
                </a:solidFill>
              </a:rPr>
              <a:t>2013 </a:t>
            </a:r>
            <a:endParaRPr lang="tr-TR" sz="1600" dirty="0">
              <a:solidFill>
                <a:schemeClr val="bg1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675212" y="3838184"/>
            <a:ext cx="11363442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tr-TR" sz="3600" b="1" dirty="0" smtClean="0"/>
              <a:t>                		    CSE</a:t>
            </a:r>
            <a:r>
              <a:rPr lang="tr-TR" sz="3600" dirty="0" smtClean="0"/>
              <a:t> </a:t>
            </a:r>
            <a:r>
              <a:rPr lang="tr-TR" sz="3600" dirty="0"/>
              <a:t>(n=</a:t>
            </a:r>
            <a:r>
              <a:rPr lang="tr-TR" sz="3600" dirty="0" smtClean="0"/>
              <a:t>50)    </a:t>
            </a:r>
            <a:r>
              <a:rPr lang="tr-TR" sz="3600" b="1" dirty="0" err="1" smtClean="0"/>
              <a:t>Spinal</a:t>
            </a:r>
            <a:r>
              <a:rPr lang="tr-TR" sz="3600" dirty="0" smtClean="0"/>
              <a:t> </a:t>
            </a:r>
            <a:r>
              <a:rPr lang="tr-TR" sz="3600" dirty="0"/>
              <a:t>(n=12) </a:t>
            </a:r>
            <a:r>
              <a:rPr lang="tr-TR" sz="3600" dirty="0" smtClean="0"/>
              <a:t> </a:t>
            </a:r>
            <a:r>
              <a:rPr lang="tr-TR" sz="3600" b="1" dirty="0" smtClean="0"/>
              <a:t>General</a:t>
            </a:r>
            <a:r>
              <a:rPr lang="tr-TR" sz="3600" dirty="0" smtClean="0"/>
              <a:t> </a:t>
            </a:r>
            <a:r>
              <a:rPr lang="tr-TR" sz="3600" dirty="0"/>
              <a:t>(n=37</a:t>
            </a:r>
            <a:r>
              <a:rPr lang="tr-TR" sz="3600" dirty="0" smtClean="0"/>
              <a:t>)</a:t>
            </a:r>
          </a:p>
          <a:p>
            <a:pPr lvl="0"/>
            <a:r>
              <a:rPr lang="en-US" sz="3600" dirty="0" smtClean="0"/>
              <a:t>Platelet (mean)  112,600/</a:t>
            </a:r>
            <a:r>
              <a:rPr lang="tr-TR" sz="3600" b="1" dirty="0">
                <a:solidFill>
                  <a:srgbClr val="000000"/>
                </a:solidFill>
              </a:rPr>
              <a:t>µL</a:t>
            </a:r>
            <a:r>
              <a:rPr lang="en-US" sz="3600" dirty="0"/>
              <a:t>  </a:t>
            </a:r>
            <a:r>
              <a:rPr lang="en-US" sz="3600" dirty="0" smtClean="0"/>
              <a:t>  95,700</a:t>
            </a:r>
            <a:r>
              <a:rPr lang="en-US" sz="3600" dirty="0"/>
              <a:t>/</a:t>
            </a:r>
            <a:r>
              <a:rPr lang="tr-TR" sz="3600" b="1" dirty="0">
                <a:solidFill>
                  <a:srgbClr val="000000"/>
                </a:solidFill>
              </a:rPr>
              <a:t>µL</a:t>
            </a:r>
            <a:r>
              <a:rPr lang="en-US" sz="3600" dirty="0"/>
              <a:t>     </a:t>
            </a:r>
            <a:r>
              <a:rPr lang="en-US" sz="3600" dirty="0" smtClean="0"/>
              <a:t>  76,800</a:t>
            </a:r>
            <a:r>
              <a:rPr lang="en-US" sz="3600" dirty="0"/>
              <a:t>/</a:t>
            </a:r>
            <a:r>
              <a:rPr lang="tr-TR" sz="3600" b="1" dirty="0">
                <a:solidFill>
                  <a:srgbClr val="000000"/>
                </a:solidFill>
              </a:rPr>
              <a:t>µL</a:t>
            </a:r>
            <a:r>
              <a:rPr lang="en-US" sz="3600" dirty="0"/>
              <a:t> </a:t>
            </a:r>
          </a:p>
          <a:p>
            <a:r>
              <a:rPr lang="tr-TR" dirty="0" smtClean="0"/>
              <a:t>				</a:t>
            </a:r>
          </a:p>
          <a:p>
            <a:r>
              <a:rPr lang="tr-TR" dirty="0"/>
              <a:t>	</a:t>
            </a:r>
            <a:r>
              <a:rPr lang="tr-TR" dirty="0" smtClean="0"/>
              <a:t>		</a:t>
            </a:r>
          </a:p>
          <a:p>
            <a:r>
              <a:rPr lang="tr-TR" dirty="0" smtClean="0"/>
              <a:t>			</a:t>
            </a:r>
            <a:r>
              <a:rPr lang="tr-TR" dirty="0" err="1" smtClean="0"/>
              <a:t>Clin</a:t>
            </a:r>
            <a:r>
              <a:rPr lang="tr-TR" dirty="0" smtClean="0"/>
              <a:t> </a:t>
            </a:r>
            <a:r>
              <a:rPr lang="tr-TR" dirty="0" err="1" smtClean="0"/>
              <a:t>Exp</a:t>
            </a:r>
            <a:r>
              <a:rPr lang="tr-TR" dirty="0" smtClean="0"/>
              <a:t> </a:t>
            </a:r>
            <a:r>
              <a:rPr lang="tr-TR" dirty="0" err="1" smtClean="0"/>
              <a:t>Obstet</a:t>
            </a:r>
            <a:r>
              <a:rPr lang="tr-TR" dirty="0" smtClean="0"/>
              <a:t> </a:t>
            </a:r>
            <a:r>
              <a:rPr lang="tr-TR" dirty="0" err="1" smtClean="0"/>
              <a:t>Gynecol</a:t>
            </a:r>
            <a:r>
              <a:rPr lang="tr-TR" dirty="0" smtClean="0"/>
              <a:t> 2009 (</a:t>
            </a:r>
            <a:r>
              <a:rPr lang="tr-TR" dirty="0" err="1" smtClean="0"/>
              <a:t>Retrospective</a:t>
            </a:r>
            <a:r>
              <a:rPr lang="tr-TR" dirty="0" smtClean="0"/>
              <a:t> </a:t>
            </a:r>
            <a:r>
              <a:rPr lang="tr-TR" dirty="0" err="1" smtClean="0"/>
              <a:t>study</a:t>
            </a:r>
            <a:r>
              <a:rPr lang="tr-TR" dirty="0" smtClean="0"/>
              <a:t> in 102 </a:t>
            </a:r>
            <a:r>
              <a:rPr lang="tr-TR" dirty="0" err="1" smtClean="0"/>
              <a:t>preterm</a:t>
            </a:r>
            <a:r>
              <a:rPr lang="tr-TR" dirty="0" smtClean="0"/>
              <a:t> HELLP)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4181873" y="59963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9307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B304B6-63E8-4785-97DF-E438CAA0C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137EF9-F28D-4E4B-B8DC-41C278D23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514D39-4DFD-4360-B219-602E952F1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A00FBF-65EA-4800-ADB1-EE8495125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  <p:bldP spid="7" grpId="0"/>
      <p:bldP spid="8" grpId="0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</a:t>
            </a:r>
            <a:endParaRPr lang="en-US"/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36264" y="4470711"/>
            <a:ext cx="12155736" cy="22092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Delivery at 37 </a:t>
            </a:r>
            <a:r>
              <a:rPr lang="tr-TR" dirty="0" err="1" smtClean="0"/>
              <a:t>weeks</a:t>
            </a:r>
            <a:r>
              <a:rPr lang="tr-TR" dirty="0" smtClean="0"/>
              <a:t> </a:t>
            </a:r>
            <a:endParaRPr lang="tr-TR" b="1" dirty="0" smtClean="0"/>
          </a:p>
          <a:p>
            <a:r>
              <a:rPr lang="tr-TR" dirty="0" smtClean="0"/>
              <a:t>34-37 </a:t>
            </a:r>
            <a:r>
              <a:rPr lang="tr-TR" dirty="0" err="1" smtClean="0"/>
              <a:t>weeks</a:t>
            </a:r>
            <a:r>
              <a:rPr lang="tr-TR" dirty="0" smtClean="0"/>
              <a:t> optimum time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prevent</a:t>
            </a:r>
            <a:r>
              <a:rPr lang="tr-TR" dirty="0" smtClean="0"/>
              <a:t> </a:t>
            </a:r>
            <a:r>
              <a:rPr lang="tr-TR" dirty="0" err="1" smtClean="0"/>
              <a:t>maternal</a:t>
            </a:r>
            <a:r>
              <a:rPr lang="tr-TR" dirty="0" smtClean="0"/>
              <a:t>/</a:t>
            </a:r>
            <a:r>
              <a:rPr lang="tr-TR" dirty="0" err="1" smtClean="0"/>
              <a:t>neonatal</a:t>
            </a:r>
            <a:r>
              <a:rPr lang="tr-TR" dirty="0" smtClean="0"/>
              <a:t> </a:t>
            </a:r>
            <a:r>
              <a:rPr lang="tr-TR" dirty="0" err="1" smtClean="0"/>
              <a:t>morbidity</a:t>
            </a:r>
            <a:r>
              <a:rPr lang="tr-TR" dirty="0" smtClean="0"/>
              <a:t> is </a:t>
            </a:r>
            <a:r>
              <a:rPr lang="tr-TR" dirty="0" err="1" smtClean="0"/>
              <a:t>unknown</a:t>
            </a:r>
            <a:endParaRPr lang="tr-T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&lt;34 </a:t>
            </a:r>
            <a:r>
              <a:rPr lang="tr-TR" dirty="0" err="1" smtClean="0"/>
              <a:t>wks</a:t>
            </a:r>
            <a:r>
              <a:rPr lang="tr-TR" dirty="0" smtClean="0"/>
              <a:t>’ </a:t>
            </a:r>
            <a:r>
              <a:rPr lang="tr-TR" b="1" dirty="0" err="1" smtClean="0"/>
              <a:t>elective</a:t>
            </a:r>
            <a:r>
              <a:rPr lang="tr-TR" b="1" dirty="0" smtClean="0"/>
              <a:t> </a:t>
            </a:r>
            <a:r>
              <a:rPr lang="tr-TR" b="1" dirty="0" err="1" smtClean="0"/>
              <a:t>delivery</a:t>
            </a:r>
            <a:r>
              <a:rPr lang="tr-TR" b="1" dirty="0" smtClean="0"/>
              <a:t> is NOT </a:t>
            </a:r>
            <a:r>
              <a:rPr lang="tr-TR" dirty="0" err="1" smtClean="0"/>
              <a:t>considered</a:t>
            </a:r>
            <a:r>
              <a:rPr lang="tr-TR" dirty="0" smtClean="0"/>
              <a:t> </a:t>
            </a:r>
            <a:endParaRPr lang="en-US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4526" y="5513861"/>
            <a:ext cx="2845008" cy="118417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İçerik Yer Tutucusu 7"/>
          <p:cNvPicPr>
            <a:picLocks noChangeAspect="1"/>
          </p:cNvPicPr>
          <p:nvPr/>
        </p:nvPicPr>
        <p:blipFill rotWithShape="1">
          <a:blip r:embed="rId4"/>
          <a:srcRect l="-9825" t="-25690" r="-6621" b="25690"/>
          <a:stretch/>
        </p:blipFill>
        <p:spPr>
          <a:xfrm>
            <a:off x="1183934" y="-538663"/>
            <a:ext cx="10515600" cy="488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1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12"/>
          <p:cNvSpPr/>
          <p:nvPr/>
        </p:nvSpPr>
        <p:spPr>
          <a:xfrm>
            <a:off x="2499164" y="504209"/>
            <a:ext cx="2581004" cy="2952581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880" dirty="0">
              <a:solidFill>
                <a:schemeClr val="tx1"/>
              </a:solidFill>
            </a:endParaRPr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xmlns="" id="{E4505C23-674B-4195-81D6-0C127FEAE3F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600" y="5367908"/>
            <a:ext cx="8244926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/>
            <a:endParaRPr lang="en-US" sz="3360"/>
          </a:p>
        </p:txBody>
      </p:sp>
      <p:sp>
        <p:nvSpPr>
          <p:cNvPr id="8" name="TextBox 7"/>
          <p:cNvSpPr txBox="1"/>
          <p:nvPr/>
        </p:nvSpPr>
        <p:spPr>
          <a:xfrm>
            <a:off x="559425" y="5762779"/>
            <a:ext cx="775758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320" dirty="0" err="1" smtClean="0">
                <a:solidFill>
                  <a:srgbClr val="FFFFFF"/>
                </a:solidFill>
              </a:rPr>
              <a:t>Antihypertensive</a:t>
            </a:r>
            <a:r>
              <a:rPr lang="tr-TR" sz="4320" dirty="0" smtClean="0">
                <a:solidFill>
                  <a:srgbClr val="FFFFFF"/>
                </a:solidFill>
              </a:rPr>
              <a:t> </a:t>
            </a:r>
            <a:r>
              <a:rPr lang="tr-TR" sz="4320" dirty="0" err="1" smtClean="0">
                <a:solidFill>
                  <a:srgbClr val="FFFFFF"/>
                </a:solidFill>
              </a:rPr>
              <a:t>drugs</a:t>
            </a:r>
            <a:endParaRPr lang="en-US" sz="432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21403" y="327384"/>
            <a:ext cx="2748312" cy="2751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tr-TR" sz="2880" dirty="0" err="1"/>
              <a:t>Methyldopa</a:t>
            </a:r>
            <a:endParaRPr lang="tr-TR" sz="2880" dirty="0"/>
          </a:p>
          <a:p>
            <a:pPr>
              <a:lnSpc>
                <a:spcPct val="120000"/>
              </a:lnSpc>
              <a:defRPr/>
            </a:pPr>
            <a:r>
              <a:rPr lang="tr-TR" sz="2880" dirty="0" err="1"/>
              <a:t>Diazoxide</a:t>
            </a:r>
            <a:endParaRPr lang="tr-TR" sz="2880" dirty="0"/>
          </a:p>
          <a:p>
            <a:pPr>
              <a:lnSpc>
                <a:spcPct val="120000"/>
              </a:lnSpc>
              <a:defRPr/>
            </a:pPr>
            <a:r>
              <a:rPr lang="tr-TR" sz="2880" dirty="0" err="1">
                <a:solidFill>
                  <a:srgbClr val="FF0000"/>
                </a:solidFill>
              </a:rPr>
              <a:t>Labetalol</a:t>
            </a:r>
            <a:endParaRPr lang="tr-TR" sz="288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tr-TR" sz="2880" dirty="0" err="1" smtClean="0">
                <a:solidFill>
                  <a:srgbClr val="FF0000"/>
                </a:solidFill>
              </a:rPr>
              <a:t>Hydralazine</a:t>
            </a:r>
            <a:endParaRPr lang="tr-TR" sz="288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tr-TR" sz="2880" dirty="0" err="1">
                <a:solidFill>
                  <a:srgbClr val="FF0000"/>
                </a:solidFill>
              </a:rPr>
              <a:t>Nifedipine</a:t>
            </a:r>
            <a:r>
              <a:rPr lang="tr-TR" sz="2880" dirty="0">
                <a:solidFill>
                  <a:srgbClr val="FF0000"/>
                </a:solidFill>
              </a:rPr>
              <a:t> </a:t>
            </a:r>
            <a:endParaRPr lang="en-US" sz="2880" dirty="0">
              <a:solidFill>
                <a:srgbClr val="FF0000"/>
              </a:solidFill>
            </a:endParaRPr>
          </a:p>
        </p:txBody>
      </p:sp>
      <p:sp>
        <p:nvSpPr>
          <p:cNvPr id="11" name="Dikdörtgen 12"/>
          <p:cNvSpPr/>
          <p:nvPr/>
        </p:nvSpPr>
        <p:spPr>
          <a:xfrm>
            <a:off x="5469715" y="1054275"/>
            <a:ext cx="5993899" cy="2380906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880" dirty="0">
              <a:solidFill>
                <a:schemeClr val="tx1"/>
              </a:solidFill>
            </a:endParaRPr>
          </a:p>
        </p:txBody>
      </p:sp>
      <p:sp>
        <p:nvSpPr>
          <p:cNvPr id="12" name="Rectangle 9"/>
          <p:cNvSpPr/>
          <p:nvPr/>
        </p:nvSpPr>
        <p:spPr>
          <a:xfrm>
            <a:off x="5530312" y="1675761"/>
            <a:ext cx="6226989" cy="1687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tr-TR" sz="2880" dirty="0" err="1"/>
              <a:t>Atenolol</a:t>
            </a:r>
            <a:r>
              <a:rPr lang="tr-TR" sz="2880" dirty="0"/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tr-TR" sz="2880" dirty="0"/>
              <a:t>ACE </a:t>
            </a:r>
            <a:r>
              <a:rPr lang="tr-TR" sz="2880" dirty="0" err="1" smtClean="0"/>
              <a:t>inhibitors</a:t>
            </a:r>
            <a:endParaRPr lang="tr-TR" sz="2880" dirty="0" smtClean="0"/>
          </a:p>
          <a:p>
            <a:pPr>
              <a:lnSpc>
                <a:spcPct val="120000"/>
              </a:lnSpc>
              <a:defRPr/>
            </a:pPr>
            <a:r>
              <a:rPr lang="tr-TR" sz="2880" dirty="0" smtClean="0"/>
              <a:t>AT type-2  </a:t>
            </a:r>
            <a:r>
              <a:rPr lang="tr-TR" sz="2880" dirty="0" err="1" smtClean="0"/>
              <a:t>receptor</a:t>
            </a:r>
            <a:r>
              <a:rPr lang="tr-TR" sz="2880" dirty="0" smtClean="0"/>
              <a:t> </a:t>
            </a:r>
            <a:r>
              <a:rPr lang="tr-TR" sz="2880" dirty="0" err="1"/>
              <a:t>antagonists</a:t>
            </a:r>
            <a:endParaRPr lang="en-US" sz="2880" dirty="0"/>
          </a:p>
        </p:txBody>
      </p:sp>
      <p:sp>
        <p:nvSpPr>
          <p:cNvPr id="13" name="Oval 12"/>
          <p:cNvSpPr/>
          <p:nvPr/>
        </p:nvSpPr>
        <p:spPr>
          <a:xfrm>
            <a:off x="609601" y="-82350"/>
            <a:ext cx="2111802" cy="2112468"/>
          </a:xfrm>
          <a:prstGeom prst="ellipse">
            <a:avLst/>
          </a:prstGeom>
          <a:solidFill>
            <a:srgbClr val="262626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56391"/>
              <a:satOff val="-2645"/>
              <a:lumOff val="11299"/>
              <a:alphaOff val="0"/>
            </a:schemeClr>
          </a:fillRef>
          <a:effectRef idx="1">
            <a:schemeClr val="accent1">
              <a:tint val="50000"/>
              <a:hueOff val="56391"/>
              <a:satOff val="-2645"/>
              <a:lumOff val="1129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Metin kutusu 1"/>
          <p:cNvSpPr txBox="1"/>
          <p:nvPr/>
        </p:nvSpPr>
        <p:spPr>
          <a:xfrm>
            <a:off x="1182829" y="711261"/>
            <a:ext cx="928780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80" b="1" dirty="0">
                <a:solidFill>
                  <a:schemeClr val="bg1"/>
                </a:solidFill>
              </a:rPr>
              <a:t>SAFE</a:t>
            </a:r>
            <a:endParaRPr lang="en-US" sz="2880" b="1" dirty="0"/>
          </a:p>
        </p:txBody>
      </p:sp>
      <p:sp>
        <p:nvSpPr>
          <p:cNvPr id="3" name="Metin kutusu 2"/>
          <p:cNvSpPr txBox="1"/>
          <p:nvPr/>
        </p:nvSpPr>
        <p:spPr>
          <a:xfrm rot="18900000">
            <a:off x="8874739" y="414867"/>
            <a:ext cx="2732779" cy="18651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tr-TR" sz="2880" b="1" dirty="0">
              <a:solidFill>
                <a:schemeClr val="bg1"/>
              </a:solidFill>
            </a:endParaRPr>
          </a:p>
          <a:p>
            <a:pPr algn="ctr"/>
            <a:r>
              <a:rPr lang="tr-TR" sz="2880" b="1" dirty="0" err="1" smtClean="0">
                <a:solidFill>
                  <a:schemeClr val="bg1"/>
                </a:solidFill>
              </a:rPr>
              <a:t>Peripartum</a:t>
            </a:r>
            <a:endParaRPr lang="tr-TR" sz="2880" b="1" dirty="0" smtClean="0">
              <a:solidFill>
                <a:schemeClr val="bg1"/>
              </a:solidFill>
            </a:endParaRPr>
          </a:p>
          <a:p>
            <a:pPr algn="ctr"/>
            <a:r>
              <a:rPr lang="tr-TR" sz="2880" b="1" dirty="0" smtClean="0">
                <a:solidFill>
                  <a:schemeClr val="bg1"/>
                </a:solidFill>
              </a:rPr>
              <a:t>AVOIDED</a:t>
            </a:r>
            <a:endParaRPr lang="tr-TR" sz="2880" b="1" dirty="0">
              <a:solidFill>
                <a:schemeClr val="bg1"/>
              </a:solidFill>
            </a:endParaRPr>
          </a:p>
          <a:p>
            <a:pPr algn="ctr"/>
            <a:endParaRPr lang="en-US" sz="2880" b="1" dirty="0">
              <a:solidFill>
                <a:schemeClr val="bg1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</a:t>
            </a:r>
            <a:endParaRPr lang="en-US"/>
          </a:p>
        </p:txBody>
      </p:sp>
      <p:sp>
        <p:nvSpPr>
          <p:cNvPr id="4" name="Metin kutusu 3"/>
          <p:cNvSpPr txBox="1"/>
          <p:nvPr/>
        </p:nvSpPr>
        <p:spPr>
          <a:xfrm>
            <a:off x="2837001" y="3106250"/>
            <a:ext cx="177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(FDA </a:t>
            </a:r>
            <a:r>
              <a:rPr lang="tr-TR" dirty="0" err="1" smtClean="0">
                <a:solidFill>
                  <a:srgbClr val="FF0000"/>
                </a:solidFill>
              </a:rPr>
              <a:t>Category</a:t>
            </a:r>
            <a:r>
              <a:rPr lang="tr-TR" dirty="0" smtClean="0">
                <a:solidFill>
                  <a:srgbClr val="FF0000"/>
                </a:solidFill>
              </a:rPr>
              <a:t> C)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8904701" y="5679679"/>
            <a:ext cx="2711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 smtClean="0"/>
          </a:p>
          <a:p>
            <a:r>
              <a:rPr lang="tr-TR" dirty="0" err="1" smtClean="0"/>
              <a:t>Crit</a:t>
            </a:r>
            <a:r>
              <a:rPr lang="tr-TR" dirty="0" smtClean="0"/>
              <a:t> </a:t>
            </a:r>
            <a:r>
              <a:rPr lang="tr-TR" dirty="0" err="1" smtClean="0"/>
              <a:t>Care</a:t>
            </a:r>
            <a:r>
              <a:rPr lang="tr-TR" dirty="0" smtClean="0"/>
              <a:t> 2016</a:t>
            </a:r>
          </a:p>
          <a:p>
            <a:r>
              <a:rPr lang="tr-TR" dirty="0" err="1" smtClean="0"/>
              <a:t>Obstet</a:t>
            </a:r>
            <a:r>
              <a:rPr lang="tr-TR" dirty="0" smtClean="0"/>
              <a:t> </a:t>
            </a:r>
            <a:r>
              <a:rPr lang="tr-TR" dirty="0" err="1" smtClean="0"/>
              <a:t>Gynecol</a:t>
            </a:r>
            <a:r>
              <a:rPr lang="tr-TR" dirty="0" smtClean="0"/>
              <a:t> N </a:t>
            </a:r>
            <a:r>
              <a:rPr lang="tr-TR" dirty="0" err="1" smtClean="0"/>
              <a:t>Am</a:t>
            </a:r>
            <a:r>
              <a:rPr lang="tr-TR" dirty="0" smtClean="0"/>
              <a:t> 2017</a:t>
            </a:r>
            <a:endParaRPr lang="en-US" dirty="0"/>
          </a:p>
        </p:txBody>
      </p:sp>
      <p:graphicFrame>
        <p:nvGraphicFramePr>
          <p:cNvPr id="1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536949"/>
              </p:ext>
            </p:extLst>
          </p:nvPr>
        </p:nvGraphicFramePr>
        <p:xfrm>
          <a:off x="120156" y="3845505"/>
          <a:ext cx="11959311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343"/>
                <a:gridCol w="1025396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Preeclampsia and/or HELLP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Breast-feeding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contraindication</a:t>
                      </a:r>
                    </a:p>
                    <a:p>
                      <a:r>
                        <a:rPr lang="en-US" b="1" dirty="0" smtClean="0"/>
                        <a:t>SAFE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to continue antihypertensive therapy (labetalol, </a:t>
                      </a:r>
                      <a:r>
                        <a:rPr lang="en-US" dirty="0" err="1" smtClean="0"/>
                        <a:t>nifedipin</a:t>
                      </a:r>
                      <a:r>
                        <a:rPr lang="en-US" dirty="0" smtClean="0"/>
                        <a:t>, atenolol,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enalapril</a:t>
                      </a:r>
                      <a:r>
                        <a:rPr lang="en-US" baseline="0" dirty="0" smtClean="0"/>
                        <a:t>, captopril, methyldopa)  </a:t>
                      </a:r>
                      <a:r>
                        <a:rPr lang="en-US" b="1" dirty="0" smtClean="0"/>
                        <a:t>Class III Level B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04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12"/>
          <p:cNvSpPr/>
          <p:nvPr/>
        </p:nvSpPr>
        <p:spPr>
          <a:xfrm>
            <a:off x="860211" y="197203"/>
            <a:ext cx="10447867" cy="330715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880" dirty="0">
              <a:solidFill>
                <a:schemeClr val="tx1"/>
              </a:solidFill>
            </a:endParaRPr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xmlns="" id="{E4505C23-674B-4195-81D6-0C127FEAE3F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600" y="5367908"/>
            <a:ext cx="8244926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/>
            <a:endParaRPr lang="en-US" sz="3360"/>
          </a:p>
        </p:txBody>
      </p:sp>
      <p:sp>
        <p:nvSpPr>
          <p:cNvPr id="8" name="TextBox 7"/>
          <p:cNvSpPr txBox="1"/>
          <p:nvPr/>
        </p:nvSpPr>
        <p:spPr>
          <a:xfrm>
            <a:off x="1523999" y="5808133"/>
            <a:ext cx="664234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320" dirty="0" err="1" smtClean="0">
                <a:solidFill>
                  <a:srgbClr val="FFFFFF"/>
                </a:solidFill>
              </a:rPr>
              <a:t>Monitoring</a:t>
            </a:r>
            <a:endParaRPr lang="en-US" sz="432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8705" y="197987"/>
            <a:ext cx="10418992" cy="3180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tr-TR" sz="2800" b="1" u="sng" dirty="0" err="1"/>
              <a:t>Invasive</a:t>
            </a:r>
            <a:r>
              <a:rPr lang="tr-TR" sz="2800" b="1" dirty="0"/>
              <a:t> </a:t>
            </a:r>
            <a:r>
              <a:rPr lang="tr-TR" sz="2800" b="1" dirty="0" err="1"/>
              <a:t>continuous</a:t>
            </a:r>
            <a:r>
              <a:rPr lang="tr-TR" sz="2800" b="1" dirty="0"/>
              <a:t> </a:t>
            </a:r>
            <a:r>
              <a:rPr lang="tr-TR" sz="2800" b="1" dirty="0" err="1"/>
              <a:t>intraarterial</a:t>
            </a:r>
            <a:r>
              <a:rPr lang="tr-TR" sz="2800" b="1" dirty="0"/>
              <a:t> BP </a:t>
            </a:r>
            <a:r>
              <a:rPr lang="tr-TR" sz="2800" b="1" dirty="0" err="1"/>
              <a:t>monitoring</a:t>
            </a:r>
            <a:r>
              <a:rPr lang="tr-TR" sz="2800" b="1" dirty="0"/>
              <a:t> is </a:t>
            </a:r>
            <a:r>
              <a:rPr lang="tr-TR" sz="2800" b="1" dirty="0" err="1"/>
              <a:t>indicated</a:t>
            </a:r>
            <a:r>
              <a:rPr lang="tr-TR" sz="2800" b="1" dirty="0"/>
              <a:t> </a:t>
            </a:r>
          </a:p>
          <a:p>
            <a:pPr marL="411480" indent="-41148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tr-TR" sz="2800" dirty="0"/>
              <a:t>in </a:t>
            </a:r>
            <a:r>
              <a:rPr lang="tr-TR" sz="2800" dirty="0" err="1"/>
              <a:t>cases</a:t>
            </a:r>
            <a:r>
              <a:rPr lang="tr-TR" sz="2800" dirty="0"/>
              <a:t> </a:t>
            </a:r>
            <a:r>
              <a:rPr lang="tr-TR" sz="2800" dirty="0" err="1"/>
              <a:t>with</a:t>
            </a:r>
            <a:r>
              <a:rPr lang="tr-TR" sz="2800" dirty="0"/>
              <a:t> </a:t>
            </a:r>
            <a:r>
              <a:rPr lang="tr-TR" sz="2800" dirty="0" err="1"/>
              <a:t>poorly</a:t>
            </a:r>
            <a:r>
              <a:rPr lang="tr-TR" sz="2800" dirty="0"/>
              <a:t> </a:t>
            </a:r>
            <a:r>
              <a:rPr lang="tr-TR" sz="2800" dirty="0" err="1"/>
              <a:t>controlled</a:t>
            </a:r>
            <a:r>
              <a:rPr lang="tr-TR" sz="2800" dirty="0"/>
              <a:t> HT</a:t>
            </a:r>
          </a:p>
          <a:p>
            <a:pPr marL="411480" indent="-41148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tr-TR" sz="2800" dirty="0" err="1"/>
              <a:t>r</a:t>
            </a:r>
            <a:r>
              <a:rPr lang="tr-TR" sz="2800" dirty="0" err="1" smtClean="0"/>
              <a:t>apid</a:t>
            </a:r>
            <a:r>
              <a:rPr lang="tr-TR" sz="2800" dirty="0" smtClean="0"/>
              <a:t> </a:t>
            </a:r>
            <a:r>
              <a:rPr lang="tr-TR" sz="2800" dirty="0" err="1"/>
              <a:t>need</a:t>
            </a:r>
            <a:r>
              <a:rPr lang="tr-TR" sz="2800" dirty="0"/>
              <a:t> </a:t>
            </a:r>
            <a:r>
              <a:rPr lang="tr-TR" sz="2800" dirty="0" err="1"/>
              <a:t>for</a:t>
            </a:r>
            <a:r>
              <a:rPr lang="tr-TR" sz="2800" dirty="0"/>
              <a:t> </a:t>
            </a:r>
            <a:r>
              <a:rPr lang="tr-TR" sz="2800" dirty="0" err="1"/>
              <a:t>lowering</a:t>
            </a:r>
            <a:r>
              <a:rPr lang="tr-TR" sz="2800" dirty="0"/>
              <a:t> </a:t>
            </a:r>
            <a:r>
              <a:rPr lang="tr-TR" sz="2800" dirty="0" smtClean="0"/>
              <a:t>BP</a:t>
            </a:r>
            <a:endParaRPr lang="tr-TR" sz="2800" dirty="0"/>
          </a:p>
          <a:p>
            <a:pPr marL="411480" indent="-41148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tr-TR" sz="2800" dirty="0" err="1"/>
              <a:t>f</a:t>
            </a:r>
            <a:r>
              <a:rPr lang="tr-TR" sz="2800" dirty="0" err="1" smtClean="0"/>
              <a:t>or</a:t>
            </a:r>
            <a:r>
              <a:rPr lang="tr-TR" sz="2800" dirty="0" smtClean="0"/>
              <a:t> </a:t>
            </a:r>
            <a:r>
              <a:rPr lang="tr-TR" sz="2800" dirty="0" err="1" smtClean="0"/>
              <a:t>frequent</a:t>
            </a:r>
            <a:r>
              <a:rPr lang="tr-TR" sz="2800" dirty="0" smtClean="0"/>
              <a:t> </a:t>
            </a:r>
            <a:r>
              <a:rPr lang="tr-TR" sz="2800" dirty="0" err="1"/>
              <a:t>use</a:t>
            </a:r>
            <a:r>
              <a:rPr lang="tr-TR" sz="2800" dirty="0"/>
              <a:t> of </a:t>
            </a:r>
            <a:r>
              <a:rPr lang="tr-TR" sz="2800" dirty="0" err="1"/>
              <a:t>blood</a:t>
            </a:r>
            <a:r>
              <a:rPr lang="tr-TR" sz="2800" dirty="0"/>
              <a:t> </a:t>
            </a:r>
            <a:r>
              <a:rPr lang="tr-TR" sz="2800" dirty="0" err="1" smtClean="0"/>
              <a:t>gases</a:t>
            </a:r>
            <a:endParaRPr lang="tr-TR" sz="2800" dirty="0" smtClean="0"/>
          </a:p>
          <a:p>
            <a:pPr>
              <a:lnSpc>
                <a:spcPct val="120000"/>
              </a:lnSpc>
              <a:defRPr/>
            </a:pPr>
            <a:r>
              <a:rPr lang="tr-TR" sz="2800" b="1" dirty="0" smtClean="0"/>
              <a:t>Central </a:t>
            </a:r>
            <a:r>
              <a:rPr lang="tr-TR" sz="2800" b="1" dirty="0" err="1"/>
              <a:t>venous</a:t>
            </a:r>
            <a:r>
              <a:rPr lang="tr-TR" sz="2800" b="1" dirty="0"/>
              <a:t> </a:t>
            </a:r>
            <a:r>
              <a:rPr lang="tr-TR" sz="2800" b="1" dirty="0" err="1"/>
              <a:t>pressure</a:t>
            </a:r>
            <a:r>
              <a:rPr lang="tr-TR" sz="2800" b="1" dirty="0"/>
              <a:t> </a:t>
            </a:r>
            <a:r>
              <a:rPr lang="tr-TR" sz="2800" b="1" dirty="0" err="1"/>
              <a:t>monitoring</a:t>
            </a:r>
            <a:r>
              <a:rPr lang="tr-TR" sz="2800" b="1" dirty="0"/>
              <a:t> is </a:t>
            </a:r>
            <a:r>
              <a:rPr lang="tr-TR" sz="2800" b="1" dirty="0" err="1"/>
              <a:t>advisable</a:t>
            </a:r>
            <a:r>
              <a:rPr lang="tr-TR" sz="2800" b="1" dirty="0"/>
              <a:t> </a:t>
            </a:r>
          </a:p>
          <a:p>
            <a:pPr marL="411480" indent="-41148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tr-TR" sz="2800" dirty="0" err="1"/>
              <a:t>for</a:t>
            </a:r>
            <a:r>
              <a:rPr lang="tr-TR" sz="2800" dirty="0"/>
              <a:t> </a:t>
            </a:r>
            <a:r>
              <a:rPr lang="tr-TR" sz="2800" dirty="0" err="1"/>
              <a:t>assessment</a:t>
            </a:r>
            <a:r>
              <a:rPr lang="tr-TR" sz="2800" dirty="0"/>
              <a:t> of </a:t>
            </a:r>
            <a:r>
              <a:rPr lang="tr-TR" sz="2800" dirty="0" err="1"/>
              <a:t>oliguria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its</a:t>
            </a:r>
            <a:r>
              <a:rPr lang="tr-TR" sz="2800" dirty="0"/>
              <a:t> </a:t>
            </a:r>
            <a:r>
              <a:rPr lang="tr-TR" sz="2800" dirty="0" err="1"/>
              <a:t>response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fluid</a:t>
            </a:r>
            <a:r>
              <a:rPr lang="tr-TR" sz="2800" dirty="0"/>
              <a:t> </a:t>
            </a:r>
            <a:r>
              <a:rPr lang="tr-TR" sz="2800" dirty="0" err="1"/>
              <a:t>administration</a:t>
            </a:r>
            <a:r>
              <a:rPr lang="tr-TR" sz="2800" dirty="0"/>
              <a:t> </a:t>
            </a:r>
          </a:p>
        </p:txBody>
      </p:sp>
      <p:sp>
        <p:nvSpPr>
          <p:cNvPr id="9" name="Dikdörtgen 12"/>
          <p:cNvSpPr/>
          <p:nvPr/>
        </p:nvSpPr>
        <p:spPr>
          <a:xfrm>
            <a:off x="197237" y="3856898"/>
            <a:ext cx="11856421" cy="126663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880" dirty="0">
              <a:solidFill>
                <a:schemeClr val="tx1"/>
              </a:solidFill>
            </a:endParaRPr>
          </a:p>
        </p:txBody>
      </p:sp>
      <p:sp>
        <p:nvSpPr>
          <p:cNvPr id="11" name="Rectangle 9"/>
          <p:cNvSpPr/>
          <p:nvPr/>
        </p:nvSpPr>
        <p:spPr>
          <a:xfrm>
            <a:off x="374073" y="4048981"/>
            <a:ext cx="118633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u="sng" dirty="0"/>
              <a:t>N</a:t>
            </a:r>
            <a:r>
              <a:rPr lang="en-US" sz="2800" b="1" u="sng" dirty="0" smtClean="0"/>
              <a:t>on-invasive </a:t>
            </a:r>
            <a:r>
              <a:rPr lang="en-US" sz="2800" dirty="0" smtClean="0"/>
              <a:t>modalities</a:t>
            </a:r>
            <a:r>
              <a:rPr lang="tr-TR" sz="2800" dirty="0" smtClean="0"/>
              <a:t> </a:t>
            </a:r>
            <a:r>
              <a:rPr lang="en-US" sz="2800" dirty="0" smtClean="0"/>
              <a:t>of </a:t>
            </a:r>
            <a:r>
              <a:rPr lang="en-US" sz="2800" dirty="0" err="1"/>
              <a:t>haemodynamic</a:t>
            </a:r>
            <a:r>
              <a:rPr lang="en-US" sz="2800" dirty="0"/>
              <a:t> measurement </a:t>
            </a:r>
            <a:r>
              <a:rPr lang="en-US" sz="2800" dirty="0" smtClean="0"/>
              <a:t>such as</a:t>
            </a:r>
            <a:r>
              <a:rPr lang="tr-TR" sz="2800" dirty="0" smtClean="0"/>
              <a:t>;</a:t>
            </a:r>
            <a:r>
              <a:rPr lang="en-US" sz="2800" dirty="0" smtClean="0"/>
              <a:t> </a:t>
            </a:r>
            <a:endParaRPr lang="tr-TR" sz="2800" dirty="0" smtClean="0"/>
          </a:p>
          <a:p>
            <a:r>
              <a:rPr lang="tr-TR" sz="2800" dirty="0"/>
              <a:t>l</a:t>
            </a:r>
            <a:r>
              <a:rPr lang="en-US" sz="2800" dirty="0" err="1" smtClean="0"/>
              <a:t>ung</a:t>
            </a:r>
            <a:r>
              <a:rPr lang="en-US" sz="2800" dirty="0" smtClean="0"/>
              <a:t> </a:t>
            </a:r>
            <a:r>
              <a:rPr lang="en-US" sz="2800" dirty="0"/>
              <a:t>ultrasound</a:t>
            </a:r>
            <a:r>
              <a:rPr lang="en-US" sz="2800" dirty="0" smtClean="0"/>
              <a:t>,</a:t>
            </a:r>
            <a:r>
              <a:rPr lang="tr-TR" sz="2800" dirty="0" smtClean="0"/>
              <a:t> </a:t>
            </a:r>
            <a:r>
              <a:rPr lang="en-US" sz="2800" dirty="0" smtClean="0"/>
              <a:t>transthoracic echocardiography </a:t>
            </a:r>
            <a:r>
              <a:rPr lang="en-US" sz="2800" dirty="0"/>
              <a:t>or pulse </a:t>
            </a:r>
            <a:r>
              <a:rPr lang="en-US" sz="2800" dirty="0" smtClean="0"/>
              <a:t>waveform</a:t>
            </a:r>
            <a:r>
              <a:rPr lang="tr-TR" sz="2800" dirty="0" smtClean="0"/>
              <a:t> m</a:t>
            </a:r>
            <a:r>
              <a:rPr lang="en-US" sz="2800" dirty="0" err="1" smtClean="0"/>
              <a:t>onitors</a:t>
            </a:r>
            <a:r>
              <a:rPr lang="en-US" sz="2800" dirty="0" smtClean="0"/>
              <a:t> </a:t>
            </a:r>
            <a:endParaRPr lang="tr-TR" sz="2800" dirty="0" smtClean="0"/>
          </a:p>
        </p:txBody>
      </p:sp>
      <p:sp>
        <p:nvSpPr>
          <p:cNvPr id="6" name="Metin kutusu 5"/>
          <p:cNvSpPr txBox="1"/>
          <p:nvPr/>
        </p:nvSpPr>
        <p:spPr>
          <a:xfrm>
            <a:off x="8705071" y="5817495"/>
            <a:ext cx="3452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FHR/</a:t>
            </a:r>
            <a:r>
              <a:rPr lang="tr-TR" sz="2400" b="1" dirty="0" err="1" smtClean="0"/>
              <a:t>Uterine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contractions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96098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9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12"/>
          <p:cNvSpPr/>
          <p:nvPr/>
        </p:nvSpPr>
        <p:spPr>
          <a:xfrm>
            <a:off x="282634" y="904663"/>
            <a:ext cx="11654442" cy="1564218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880" dirty="0">
              <a:solidFill>
                <a:schemeClr val="tx1"/>
              </a:solidFill>
            </a:endParaRPr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xmlns="" id="{E4505C23-674B-4195-81D6-0C127FEAE3F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600" y="5367908"/>
            <a:ext cx="8244926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/>
            <a:endParaRPr lang="en-US" sz="3360"/>
          </a:p>
        </p:txBody>
      </p:sp>
      <p:sp>
        <p:nvSpPr>
          <p:cNvPr id="8" name="TextBox 7"/>
          <p:cNvSpPr txBox="1"/>
          <p:nvPr/>
        </p:nvSpPr>
        <p:spPr>
          <a:xfrm>
            <a:off x="433510" y="5646170"/>
            <a:ext cx="826065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320" dirty="0" err="1" smtClean="0">
                <a:solidFill>
                  <a:srgbClr val="FFFFFF"/>
                </a:solidFill>
              </a:rPr>
              <a:t>Prevention</a:t>
            </a:r>
            <a:r>
              <a:rPr lang="tr-TR" sz="4320" dirty="0" err="1">
                <a:solidFill>
                  <a:srgbClr val="FFFFFF"/>
                </a:solidFill>
              </a:rPr>
              <a:t>-treatment</a:t>
            </a:r>
            <a:r>
              <a:rPr lang="tr-TR" sz="4320" dirty="0">
                <a:solidFill>
                  <a:srgbClr val="FFFFFF"/>
                </a:solidFill>
              </a:rPr>
              <a:t> of </a:t>
            </a:r>
            <a:r>
              <a:rPr lang="tr-TR" sz="4320" dirty="0" err="1">
                <a:solidFill>
                  <a:srgbClr val="FFFFFF"/>
                </a:solidFill>
              </a:rPr>
              <a:t>seizures</a:t>
            </a:r>
            <a:r>
              <a:rPr lang="tr-TR" sz="4320" dirty="0">
                <a:solidFill>
                  <a:srgbClr val="FFFFFF"/>
                </a:solidFill>
              </a:rPr>
              <a:t> </a:t>
            </a:r>
            <a:endParaRPr lang="en-US" sz="432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2634" y="824834"/>
            <a:ext cx="11909366" cy="1155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tr-TR" sz="2880" dirty="0"/>
              <a:t>MgSO</a:t>
            </a:r>
            <a:r>
              <a:rPr lang="tr-TR" sz="2880" baseline="-25000" dirty="0"/>
              <a:t>4</a:t>
            </a:r>
            <a:r>
              <a:rPr lang="tr-TR" sz="2880" dirty="0"/>
              <a:t> is 1st </a:t>
            </a:r>
            <a:r>
              <a:rPr lang="tr-TR" sz="2880" dirty="0" err="1"/>
              <a:t>line</a:t>
            </a:r>
            <a:r>
              <a:rPr lang="tr-TR" sz="2880" dirty="0"/>
              <a:t> </a:t>
            </a:r>
            <a:r>
              <a:rPr lang="tr-TR" sz="2880" dirty="0" err="1"/>
              <a:t>drug</a:t>
            </a:r>
            <a:r>
              <a:rPr lang="tr-TR" sz="2880" dirty="0"/>
              <a:t> </a:t>
            </a:r>
            <a:r>
              <a:rPr lang="tr-TR" sz="2880" dirty="0" err="1" smtClean="0"/>
              <a:t>for</a:t>
            </a:r>
            <a:endParaRPr lang="tr-TR" sz="2880" dirty="0" smtClean="0"/>
          </a:p>
          <a:p>
            <a:pPr>
              <a:lnSpc>
                <a:spcPct val="120000"/>
              </a:lnSpc>
              <a:defRPr/>
            </a:pPr>
            <a:r>
              <a:rPr lang="tr-TR" sz="2880" dirty="0" err="1" smtClean="0"/>
              <a:t>prevention</a:t>
            </a:r>
            <a:r>
              <a:rPr lang="tr-TR" sz="2880" dirty="0" smtClean="0"/>
              <a:t> </a:t>
            </a:r>
            <a:r>
              <a:rPr lang="tr-TR" sz="2880" dirty="0"/>
              <a:t>of </a:t>
            </a:r>
            <a:r>
              <a:rPr lang="tr-TR" sz="2880" dirty="0" err="1"/>
              <a:t>seizures</a:t>
            </a:r>
            <a:r>
              <a:rPr lang="tr-TR" sz="2880" dirty="0"/>
              <a:t> </a:t>
            </a:r>
            <a:r>
              <a:rPr lang="tr-TR" sz="2880" dirty="0" smtClean="0"/>
              <a:t>in</a:t>
            </a:r>
            <a:r>
              <a:rPr lang="tr-TR" sz="2880" u="sng" dirty="0" smtClean="0"/>
              <a:t> </a:t>
            </a:r>
            <a:r>
              <a:rPr lang="tr-TR" sz="2880" u="sng" dirty="0" err="1" smtClean="0"/>
              <a:t>preeclampsia</a:t>
            </a:r>
            <a:r>
              <a:rPr lang="tr-TR" sz="2880" dirty="0" smtClean="0"/>
              <a:t> &amp; </a:t>
            </a:r>
            <a:r>
              <a:rPr lang="tr-TR" sz="2880" dirty="0" err="1" smtClean="0"/>
              <a:t>ongoing</a:t>
            </a:r>
            <a:r>
              <a:rPr lang="tr-TR" sz="2880" dirty="0" smtClean="0"/>
              <a:t> </a:t>
            </a:r>
            <a:r>
              <a:rPr lang="tr-TR" sz="2880" dirty="0" err="1"/>
              <a:t>seizures</a:t>
            </a:r>
            <a:r>
              <a:rPr lang="tr-TR" sz="2880" dirty="0"/>
              <a:t> in </a:t>
            </a:r>
            <a:r>
              <a:rPr lang="tr-TR" sz="2880" u="sng" dirty="0" err="1"/>
              <a:t>eclampsia</a:t>
            </a:r>
            <a:r>
              <a:rPr lang="tr-TR" sz="2880" dirty="0"/>
              <a:t> </a:t>
            </a:r>
            <a:endParaRPr lang="en-US" sz="2880" dirty="0"/>
          </a:p>
        </p:txBody>
      </p:sp>
      <p:sp>
        <p:nvSpPr>
          <p:cNvPr id="9" name="Dikdörtgen 12"/>
          <p:cNvSpPr/>
          <p:nvPr/>
        </p:nvSpPr>
        <p:spPr>
          <a:xfrm>
            <a:off x="609600" y="2749644"/>
            <a:ext cx="5209309" cy="2040707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880" dirty="0">
              <a:solidFill>
                <a:schemeClr val="tx1"/>
              </a:solidFill>
            </a:endParaRPr>
          </a:p>
        </p:txBody>
      </p:sp>
      <p:sp>
        <p:nvSpPr>
          <p:cNvPr id="11" name="Rectangle 9"/>
          <p:cNvSpPr/>
          <p:nvPr/>
        </p:nvSpPr>
        <p:spPr>
          <a:xfrm>
            <a:off x="609600" y="2692714"/>
            <a:ext cx="5209309" cy="221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tr-TR" sz="2880" b="1" u="sng" dirty="0" smtClean="0"/>
              <a:t>IV </a:t>
            </a:r>
            <a:r>
              <a:rPr lang="tr-TR" sz="2880" b="1" u="sng" dirty="0" err="1" smtClean="0"/>
              <a:t>bolus</a:t>
            </a:r>
            <a:r>
              <a:rPr lang="tr-TR" sz="2880" b="1" u="sng" dirty="0" smtClean="0"/>
              <a:t> </a:t>
            </a:r>
            <a:r>
              <a:rPr lang="tr-TR" sz="2880" b="1" u="sng" dirty="0" err="1" smtClean="0"/>
              <a:t>loading</a:t>
            </a:r>
            <a:r>
              <a:rPr lang="tr-TR" sz="2880" b="1" u="sng" dirty="0" smtClean="0"/>
              <a:t> </a:t>
            </a:r>
            <a:r>
              <a:rPr lang="tr-TR" sz="2880" b="1" u="sng" dirty="0" err="1" smtClean="0"/>
              <a:t>dose</a:t>
            </a:r>
            <a:endParaRPr lang="tr-TR" sz="2880" u="sng" dirty="0" smtClean="0"/>
          </a:p>
          <a:p>
            <a:pPr>
              <a:lnSpc>
                <a:spcPct val="120000"/>
              </a:lnSpc>
              <a:defRPr/>
            </a:pPr>
            <a:r>
              <a:rPr lang="tr-TR" sz="2880" dirty="0" smtClean="0"/>
              <a:t>4-6 g/100 </a:t>
            </a:r>
            <a:r>
              <a:rPr lang="tr-TR" sz="2880" dirty="0" err="1" smtClean="0"/>
              <a:t>mL</a:t>
            </a:r>
            <a:r>
              <a:rPr lang="tr-TR" sz="2880" dirty="0" smtClean="0"/>
              <a:t> </a:t>
            </a:r>
            <a:r>
              <a:rPr lang="tr-TR" sz="2880" dirty="0" err="1" smtClean="0"/>
              <a:t>saline</a:t>
            </a:r>
            <a:r>
              <a:rPr lang="tr-TR" sz="2880" dirty="0" smtClean="0"/>
              <a:t> </a:t>
            </a:r>
            <a:r>
              <a:rPr lang="tr-TR" sz="2880" dirty="0" err="1" smtClean="0"/>
              <a:t>over</a:t>
            </a:r>
            <a:r>
              <a:rPr lang="tr-TR" sz="2880" dirty="0" smtClean="0"/>
              <a:t> 20 </a:t>
            </a:r>
            <a:r>
              <a:rPr lang="tr-TR" sz="2880" dirty="0" err="1" smtClean="0"/>
              <a:t>min</a:t>
            </a:r>
            <a:endParaRPr lang="tr-TR" sz="2880" dirty="0" smtClean="0"/>
          </a:p>
          <a:p>
            <a:pPr>
              <a:lnSpc>
                <a:spcPct val="120000"/>
              </a:lnSpc>
              <a:defRPr/>
            </a:pPr>
            <a:r>
              <a:rPr lang="tr-TR" sz="2880" b="1" u="sng" dirty="0" smtClean="0"/>
              <a:t>IV </a:t>
            </a:r>
            <a:r>
              <a:rPr lang="tr-TR" sz="2880" b="1" u="sng" dirty="0" err="1" smtClean="0"/>
              <a:t>maintenance</a:t>
            </a:r>
            <a:r>
              <a:rPr lang="tr-TR" sz="2880" b="1" u="sng" dirty="0" smtClean="0"/>
              <a:t> </a:t>
            </a:r>
            <a:r>
              <a:rPr lang="tr-TR" sz="2880" b="1" u="sng" dirty="0" err="1" smtClean="0"/>
              <a:t>dose</a:t>
            </a:r>
            <a:endParaRPr lang="tr-TR" sz="2880" b="1" u="sng" dirty="0" smtClean="0"/>
          </a:p>
          <a:p>
            <a:pPr>
              <a:lnSpc>
                <a:spcPct val="120000"/>
              </a:lnSpc>
              <a:defRPr/>
            </a:pPr>
            <a:r>
              <a:rPr lang="tr-TR" sz="2880" dirty="0" smtClean="0"/>
              <a:t>1-2 g/h </a:t>
            </a:r>
            <a:r>
              <a:rPr lang="tr-TR" sz="2880" dirty="0" err="1" smtClean="0"/>
              <a:t>infusion</a:t>
            </a:r>
            <a:endParaRPr lang="en-US" sz="2880" dirty="0"/>
          </a:p>
        </p:txBody>
      </p:sp>
      <p:sp>
        <p:nvSpPr>
          <p:cNvPr id="12" name="Dikdörtgen 12"/>
          <p:cNvSpPr/>
          <p:nvPr/>
        </p:nvSpPr>
        <p:spPr>
          <a:xfrm>
            <a:off x="6013343" y="2749644"/>
            <a:ext cx="5807356" cy="2040707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880" dirty="0">
              <a:solidFill>
                <a:schemeClr val="tx1"/>
              </a:solidFill>
            </a:endParaRPr>
          </a:p>
        </p:txBody>
      </p:sp>
      <p:sp>
        <p:nvSpPr>
          <p:cNvPr id="13" name="Rectangle 9"/>
          <p:cNvSpPr/>
          <p:nvPr/>
        </p:nvSpPr>
        <p:spPr>
          <a:xfrm>
            <a:off x="6096000" y="2806159"/>
            <a:ext cx="5724699" cy="195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tr-TR" sz="2880" b="1" u="sng" dirty="0" err="1" smtClean="0"/>
              <a:t>Adverse</a:t>
            </a:r>
            <a:r>
              <a:rPr lang="tr-TR" sz="2880" b="1" u="sng" dirty="0" smtClean="0"/>
              <a:t>  </a:t>
            </a:r>
            <a:r>
              <a:rPr lang="tr-TR" sz="2880" b="1" u="sng" dirty="0" err="1" smtClean="0"/>
              <a:t>effects</a:t>
            </a:r>
            <a:endParaRPr lang="tr-TR" sz="2880" b="1" u="sng" dirty="0" smtClean="0"/>
          </a:p>
          <a:p>
            <a:pPr>
              <a:lnSpc>
                <a:spcPct val="120000"/>
              </a:lnSpc>
              <a:defRPr/>
            </a:pPr>
            <a:r>
              <a:rPr lang="tr-TR" sz="2400" dirty="0" err="1" smtClean="0"/>
              <a:t>Hypotension</a:t>
            </a:r>
            <a:r>
              <a:rPr lang="tr-TR" sz="2400" dirty="0" smtClean="0"/>
              <a:t>, </a:t>
            </a:r>
            <a:r>
              <a:rPr lang="tr-TR" sz="2400" dirty="0" err="1" smtClean="0"/>
              <a:t>arrhythmias</a:t>
            </a:r>
            <a:r>
              <a:rPr lang="tr-TR" sz="2400" dirty="0" smtClean="0"/>
              <a:t>, </a:t>
            </a:r>
            <a:r>
              <a:rPr lang="tr-TR" sz="2400" dirty="0" err="1" smtClean="0"/>
              <a:t>respiratory</a:t>
            </a:r>
            <a:r>
              <a:rPr lang="tr-TR" sz="2400" dirty="0" smtClean="0"/>
              <a:t> </a:t>
            </a:r>
            <a:r>
              <a:rPr lang="tr-TR" sz="2400" dirty="0" err="1" smtClean="0"/>
              <a:t>depression</a:t>
            </a:r>
            <a:r>
              <a:rPr lang="tr-TR" sz="2400" dirty="0" smtClean="0"/>
              <a:t>, </a:t>
            </a:r>
            <a:r>
              <a:rPr lang="tr-TR" sz="2400" dirty="0" err="1" smtClean="0"/>
              <a:t>flushing</a:t>
            </a:r>
            <a:r>
              <a:rPr lang="tr-TR" sz="2400" dirty="0" smtClean="0"/>
              <a:t> </a:t>
            </a:r>
            <a:r>
              <a:rPr lang="tr-TR" sz="2400" dirty="0" err="1" smtClean="0"/>
              <a:t>nausea-vomiting</a:t>
            </a:r>
            <a:r>
              <a:rPr lang="tr-TR" sz="2400" dirty="0" smtClean="0"/>
              <a:t>, </a:t>
            </a:r>
            <a:r>
              <a:rPr lang="tr-TR" sz="2400" dirty="0" err="1" smtClean="0"/>
              <a:t>drowsiness</a:t>
            </a:r>
            <a:r>
              <a:rPr lang="tr-TR" sz="2400" dirty="0" smtClean="0"/>
              <a:t>, </a:t>
            </a:r>
            <a:r>
              <a:rPr lang="tr-TR" sz="2400" dirty="0" err="1" smtClean="0"/>
              <a:t>slurred</a:t>
            </a:r>
            <a:r>
              <a:rPr lang="tr-TR" sz="2400" dirty="0" smtClean="0"/>
              <a:t> </a:t>
            </a:r>
            <a:r>
              <a:rPr lang="tr-TR" sz="2400" dirty="0" err="1" smtClean="0"/>
              <a:t>speech</a:t>
            </a:r>
            <a:r>
              <a:rPr lang="tr-TR" sz="2400" dirty="0" smtClean="0"/>
              <a:t>, </a:t>
            </a:r>
            <a:r>
              <a:rPr lang="tr-TR" sz="2400" dirty="0" err="1" smtClean="0"/>
              <a:t>double</a:t>
            </a:r>
            <a:r>
              <a:rPr lang="tr-TR" sz="2400" dirty="0" smtClean="0"/>
              <a:t> </a:t>
            </a:r>
            <a:r>
              <a:rPr lang="tr-TR" sz="2400" dirty="0" err="1" smtClean="0"/>
              <a:t>vision</a:t>
            </a:r>
            <a:r>
              <a:rPr lang="tr-TR" sz="2400" dirty="0" smtClean="0"/>
              <a:t>...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574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11">
            <a:extLst>
              <a:ext uri="{FF2B5EF4-FFF2-40B4-BE49-F238E27FC236}">
                <a16:creationId xmlns:a16="http://schemas.microsoft.com/office/drawing/2014/main" xmlns="" id="{E4505C23-674B-4195-81D6-0C127FEAE3F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600" y="5367908"/>
            <a:ext cx="8244926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/>
            <a:endParaRPr lang="en-US" sz="3360"/>
          </a:p>
        </p:txBody>
      </p:sp>
      <p:sp>
        <p:nvSpPr>
          <p:cNvPr id="8" name="TextBox 7"/>
          <p:cNvSpPr txBox="1"/>
          <p:nvPr/>
        </p:nvSpPr>
        <p:spPr>
          <a:xfrm>
            <a:off x="815341" y="5620845"/>
            <a:ext cx="744196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320" dirty="0" err="1" smtClean="0">
                <a:solidFill>
                  <a:srgbClr val="FFFFFF"/>
                </a:solidFill>
              </a:rPr>
              <a:t>Vasopressors</a:t>
            </a:r>
            <a:endParaRPr lang="en-US" sz="4320" dirty="0">
              <a:solidFill>
                <a:srgbClr val="FFFFFF"/>
              </a:solidFill>
            </a:endParaRPr>
          </a:p>
        </p:txBody>
      </p:sp>
      <p:sp>
        <p:nvSpPr>
          <p:cNvPr id="11" name="Dikdörtgen 12"/>
          <p:cNvSpPr/>
          <p:nvPr/>
        </p:nvSpPr>
        <p:spPr>
          <a:xfrm>
            <a:off x="6239330" y="235584"/>
            <a:ext cx="5709744" cy="3273738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880" dirty="0">
              <a:solidFill>
                <a:schemeClr val="tx1"/>
              </a:solidFill>
            </a:endParaRPr>
          </a:p>
        </p:txBody>
      </p:sp>
      <p:sp>
        <p:nvSpPr>
          <p:cNvPr id="12" name="Rectangle 9"/>
          <p:cNvSpPr/>
          <p:nvPr/>
        </p:nvSpPr>
        <p:spPr>
          <a:xfrm>
            <a:off x="6316298" y="251927"/>
            <a:ext cx="5680107" cy="2736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tr-TR" sz="2880" dirty="0" err="1" smtClean="0"/>
              <a:t>Phenylephrine</a:t>
            </a:r>
            <a:r>
              <a:rPr lang="tr-TR" sz="2880" dirty="0" smtClean="0"/>
              <a:t> (</a:t>
            </a:r>
            <a:r>
              <a:rPr lang="tr-TR" sz="2880" dirty="0" smtClean="0">
                <a:sym typeface="Symbol" panose="05050102010706020507" pitchFamily="18" charset="2"/>
              </a:rPr>
              <a:t>1)</a:t>
            </a:r>
          </a:p>
          <a:p>
            <a:pPr>
              <a:lnSpc>
                <a:spcPct val="120000"/>
              </a:lnSpc>
              <a:defRPr/>
            </a:pPr>
            <a:endParaRPr lang="tr-TR" sz="2880" dirty="0"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  <a:defRPr/>
            </a:pPr>
            <a:r>
              <a:rPr lang="tr-TR" sz="2880" dirty="0" smtClean="0">
                <a:sym typeface="Symbol" panose="05050102010706020507" pitchFamily="18" charset="2"/>
              </a:rPr>
              <a:t> </a:t>
            </a:r>
            <a:r>
              <a:rPr lang="tr-TR" sz="2880" dirty="0" err="1" smtClean="0"/>
              <a:t>Ephedrine</a:t>
            </a:r>
            <a:r>
              <a:rPr lang="tr-TR" sz="2880" dirty="0" smtClean="0"/>
              <a:t> (</a:t>
            </a:r>
            <a:r>
              <a:rPr lang="tr-TR" sz="2880" dirty="0">
                <a:sym typeface="Symbol" panose="05050102010706020507" pitchFamily="18" charset="2"/>
              </a:rPr>
              <a:t></a:t>
            </a:r>
            <a:r>
              <a:rPr lang="tr-TR" sz="2880" dirty="0" smtClean="0">
                <a:sym typeface="Symbol" panose="05050102010706020507" pitchFamily="18" charset="2"/>
              </a:rPr>
              <a:t>1,2 </a:t>
            </a:r>
            <a:r>
              <a:rPr lang="tr-TR" sz="2880" dirty="0" err="1" smtClean="0">
                <a:sym typeface="Symbol" panose="05050102010706020507" pitchFamily="18" charset="2"/>
              </a:rPr>
              <a:t>and</a:t>
            </a:r>
            <a:r>
              <a:rPr lang="tr-TR" sz="2880" dirty="0" smtClean="0">
                <a:sym typeface="Symbol" panose="05050102010706020507" pitchFamily="18" charset="2"/>
              </a:rPr>
              <a:t> </a:t>
            </a:r>
            <a:r>
              <a:rPr lang="tr-TR" sz="2880" dirty="0" err="1" smtClean="0">
                <a:sym typeface="Symbol" panose="05050102010706020507" pitchFamily="18" charset="2"/>
              </a:rPr>
              <a:t>weak</a:t>
            </a:r>
            <a:r>
              <a:rPr lang="tr-TR" sz="2880" dirty="0" smtClean="0">
                <a:sym typeface="Symbol" panose="05050102010706020507" pitchFamily="18" charset="2"/>
              </a:rPr>
              <a:t> )</a:t>
            </a:r>
          </a:p>
          <a:p>
            <a:pPr>
              <a:lnSpc>
                <a:spcPct val="120000"/>
              </a:lnSpc>
              <a:defRPr/>
            </a:pPr>
            <a:endParaRPr lang="tr-TR" sz="2880" dirty="0" smtClean="0"/>
          </a:p>
          <a:p>
            <a:pPr>
              <a:lnSpc>
                <a:spcPct val="120000"/>
              </a:lnSpc>
              <a:defRPr/>
            </a:pPr>
            <a:r>
              <a:rPr lang="tr-TR" sz="2880" dirty="0" err="1" smtClean="0"/>
              <a:t>Noradrenaline</a:t>
            </a:r>
            <a:r>
              <a:rPr lang="tr-TR" sz="2880" dirty="0" smtClean="0"/>
              <a:t> (</a:t>
            </a:r>
            <a:r>
              <a:rPr lang="tr-TR" sz="2880" dirty="0" smtClean="0">
                <a:sym typeface="Symbol" panose="05050102010706020507" pitchFamily="18" charset="2"/>
              </a:rPr>
              <a:t>1, </a:t>
            </a:r>
            <a:r>
              <a:rPr lang="tr-TR" sz="2880" dirty="0">
                <a:sym typeface="Symbol" panose="05050102010706020507" pitchFamily="18" charset="2"/>
              </a:rPr>
              <a:t></a:t>
            </a:r>
            <a:r>
              <a:rPr lang="tr-TR" sz="2880" dirty="0" smtClean="0">
                <a:sym typeface="Symbol" panose="05050102010706020507" pitchFamily="18" charset="2"/>
              </a:rPr>
              <a:t>)</a:t>
            </a:r>
          </a:p>
        </p:txBody>
      </p:sp>
      <p:sp>
        <p:nvSpPr>
          <p:cNvPr id="13" name="Oval 12"/>
          <p:cNvSpPr/>
          <p:nvPr/>
        </p:nvSpPr>
        <p:spPr>
          <a:xfrm>
            <a:off x="609601" y="-82350"/>
            <a:ext cx="2111802" cy="2112468"/>
          </a:xfrm>
          <a:prstGeom prst="ellipse">
            <a:avLst/>
          </a:prstGeom>
          <a:solidFill>
            <a:srgbClr val="262626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56391"/>
              <a:satOff val="-2645"/>
              <a:lumOff val="11299"/>
              <a:alphaOff val="0"/>
            </a:schemeClr>
          </a:fillRef>
          <a:effectRef idx="1">
            <a:schemeClr val="accent1">
              <a:tint val="50000"/>
              <a:hueOff val="56391"/>
              <a:satOff val="-2645"/>
              <a:lumOff val="1129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Komut Düğmesi: Yardım 14">
            <a:hlinkClick r:id="" action="ppaction://noaction" highlightClick="1">
              <a:snd r:embed="rId3" name="chimes.wav"/>
            </a:hlinkClick>
          </p:cNvPr>
          <p:cNvSpPr/>
          <p:nvPr/>
        </p:nvSpPr>
        <p:spPr>
          <a:xfrm>
            <a:off x="1144294" y="452676"/>
            <a:ext cx="1042416" cy="1042416"/>
          </a:xfrm>
          <a:prstGeom prst="actionButtonHelp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/>
          <p:cNvSpPr/>
          <p:nvPr/>
        </p:nvSpPr>
        <p:spPr>
          <a:xfrm>
            <a:off x="326365" y="1833436"/>
            <a:ext cx="5960528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  <a:defRPr/>
            </a:pPr>
            <a:r>
              <a:rPr lang="tr-TR" sz="2400" dirty="0" smtClean="0"/>
              <a:t>Optimum </a:t>
            </a:r>
            <a:r>
              <a:rPr lang="tr-TR" sz="2400" dirty="0" err="1" smtClean="0"/>
              <a:t>initial</a:t>
            </a:r>
            <a:r>
              <a:rPr lang="tr-TR" sz="2400" dirty="0" smtClean="0"/>
              <a:t> </a:t>
            </a:r>
            <a:r>
              <a:rPr lang="tr-TR" sz="2400" dirty="0" err="1" smtClean="0"/>
              <a:t>dose</a:t>
            </a:r>
            <a:r>
              <a:rPr lang="tr-TR" sz="2400" dirty="0" smtClean="0"/>
              <a:t> </a:t>
            </a:r>
            <a:endParaRPr lang="en-US" sz="2400" dirty="0"/>
          </a:p>
          <a:p>
            <a:pPr marL="342900" indent="-342900">
              <a:lnSpc>
                <a:spcPct val="120000"/>
              </a:lnSpc>
              <a:buFont typeface="Arial"/>
              <a:buChar char="•"/>
              <a:defRPr/>
            </a:pPr>
            <a:r>
              <a:rPr lang="tr-TR" sz="2400" dirty="0" err="1" smtClean="0"/>
              <a:t>Target</a:t>
            </a:r>
            <a:r>
              <a:rPr lang="tr-TR" sz="2400" dirty="0" smtClean="0"/>
              <a:t> BP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  <a:defRPr/>
            </a:pPr>
            <a:r>
              <a:rPr lang="tr-TR" sz="2400" dirty="0" err="1" smtClean="0"/>
              <a:t>Automated</a:t>
            </a:r>
            <a:r>
              <a:rPr lang="tr-TR" sz="2400" dirty="0" smtClean="0"/>
              <a:t> </a:t>
            </a:r>
            <a:r>
              <a:rPr lang="tr-TR" sz="2400" dirty="0" err="1" smtClean="0"/>
              <a:t>computer</a:t>
            </a:r>
            <a:r>
              <a:rPr lang="tr-TR" sz="2400" dirty="0"/>
              <a:t> </a:t>
            </a:r>
            <a:r>
              <a:rPr lang="tr-TR" sz="2400" dirty="0" err="1" smtClean="0"/>
              <a:t>controlled</a:t>
            </a:r>
            <a:r>
              <a:rPr lang="tr-TR" sz="2400" dirty="0" smtClean="0"/>
              <a:t> </a:t>
            </a:r>
            <a:r>
              <a:rPr lang="tr-TR" sz="2400" dirty="0" err="1" smtClean="0"/>
              <a:t>systems</a:t>
            </a:r>
            <a:endParaRPr lang="tr-TR" sz="2400" dirty="0" smtClean="0"/>
          </a:p>
          <a:p>
            <a:pPr>
              <a:lnSpc>
                <a:spcPct val="120000"/>
              </a:lnSpc>
              <a:defRPr/>
            </a:pPr>
            <a:r>
              <a:rPr lang="tr-TR" sz="2400" dirty="0"/>
              <a:t> </a:t>
            </a:r>
            <a:r>
              <a:rPr lang="tr-TR" sz="2400" dirty="0" smtClean="0"/>
              <a:t>    (</a:t>
            </a:r>
            <a:r>
              <a:rPr lang="tr-TR" sz="2400" dirty="0" err="1" smtClean="0"/>
              <a:t>bolus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/</a:t>
            </a:r>
            <a:r>
              <a:rPr lang="tr-TR" sz="2400" dirty="0" err="1" smtClean="0"/>
              <a:t>or</a:t>
            </a:r>
            <a:r>
              <a:rPr lang="tr-TR" sz="2400" dirty="0" smtClean="0"/>
              <a:t> </a:t>
            </a:r>
            <a:r>
              <a:rPr lang="tr-TR" sz="2400" dirty="0" err="1" smtClean="0"/>
              <a:t>infusion</a:t>
            </a:r>
            <a:r>
              <a:rPr lang="tr-TR" sz="2400" dirty="0" smtClean="0"/>
              <a:t>)</a:t>
            </a:r>
            <a:endParaRPr lang="en-US" sz="24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799" y="3729402"/>
            <a:ext cx="9236891" cy="3136476"/>
          </a:xfrm>
          <a:prstGeom prst="rect">
            <a:avLst/>
          </a:prstGeom>
        </p:spPr>
      </p:pic>
      <p:sp>
        <p:nvSpPr>
          <p:cNvPr id="17" name="Rectangle 9"/>
          <p:cNvSpPr/>
          <p:nvPr/>
        </p:nvSpPr>
        <p:spPr>
          <a:xfrm>
            <a:off x="6275786" y="259652"/>
            <a:ext cx="5680107" cy="3268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Arial"/>
              <a:buChar char="•"/>
              <a:defRPr/>
            </a:pPr>
            <a:endParaRPr lang="tr-TR" sz="2880" dirty="0" smtClean="0">
              <a:sym typeface="Symbol" panose="05050102010706020507" pitchFamily="18" charset="2"/>
            </a:endParaRPr>
          </a:p>
          <a:p>
            <a:pPr marL="457200" indent="-457200">
              <a:lnSpc>
                <a:spcPct val="120000"/>
              </a:lnSpc>
              <a:buFont typeface="Arial"/>
              <a:buChar char="•"/>
              <a:defRPr/>
            </a:pPr>
            <a:r>
              <a:rPr lang="tr-TR" sz="2880" dirty="0" smtClean="0">
                <a:sym typeface="Symbol" panose="05050102010706020507" pitchFamily="18" charset="2"/>
              </a:rPr>
              <a:t>50 </a:t>
            </a:r>
            <a:r>
              <a:rPr lang="tr-TR" sz="2800" dirty="0" smtClean="0"/>
              <a:t>µg/</a:t>
            </a:r>
            <a:r>
              <a:rPr lang="tr-TR" sz="2800" dirty="0" err="1" smtClean="0"/>
              <a:t>mL</a:t>
            </a:r>
            <a:r>
              <a:rPr lang="tr-TR" sz="2800" dirty="0" smtClean="0"/>
              <a:t> IV </a:t>
            </a:r>
            <a:r>
              <a:rPr lang="tr-TR" sz="2800" dirty="0" err="1" smtClean="0"/>
              <a:t>bolus</a:t>
            </a:r>
            <a:endParaRPr lang="en-US" sz="2880" dirty="0"/>
          </a:p>
          <a:p>
            <a:pPr marL="457200" indent="-457200">
              <a:lnSpc>
                <a:spcPct val="120000"/>
              </a:lnSpc>
              <a:buFont typeface="Arial"/>
              <a:buChar char="•"/>
              <a:defRPr/>
            </a:pPr>
            <a:endParaRPr lang="tr-TR" sz="2880" dirty="0" smtClean="0">
              <a:sym typeface="Symbol" panose="05050102010706020507" pitchFamily="18" charset="2"/>
            </a:endParaRPr>
          </a:p>
          <a:p>
            <a:pPr marL="457200" indent="-457200">
              <a:lnSpc>
                <a:spcPct val="120000"/>
              </a:lnSpc>
              <a:buFont typeface="Arial"/>
              <a:buChar char="•"/>
              <a:defRPr/>
            </a:pPr>
            <a:r>
              <a:rPr lang="tr-TR" sz="2880" dirty="0" smtClean="0">
                <a:sym typeface="Symbol" panose="05050102010706020507" pitchFamily="18" charset="2"/>
              </a:rPr>
              <a:t>5-10 mg/</a:t>
            </a:r>
            <a:r>
              <a:rPr lang="tr-TR" sz="2880" dirty="0" err="1" smtClean="0">
                <a:sym typeface="Symbol" panose="05050102010706020507" pitchFamily="18" charset="2"/>
              </a:rPr>
              <a:t>mL</a:t>
            </a:r>
            <a:r>
              <a:rPr lang="tr-TR" sz="2880" dirty="0" smtClean="0">
                <a:sym typeface="Symbol" panose="05050102010706020507" pitchFamily="18" charset="2"/>
              </a:rPr>
              <a:t> IV </a:t>
            </a:r>
            <a:r>
              <a:rPr lang="tr-TR" sz="2880" dirty="0" err="1">
                <a:sym typeface="Symbol" panose="05050102010706020507" pitchFamily="18" charset="2"/>
              </a:rPr>
              <a:t>b</a:t>
            </a:r>
            <a:r>
              <a:rPr lang="tr-TR" sz="2880" dirty="0" err="1" smtClean="0">
                <a:sym typeface="Symbol" panose="05050102010706020507" pitchFamily="18" charset="2"/>
              </a:rPr>
              <a:t>olus</a:t>
            </a:r>
            <a:endParaRPr lang="tr-TR" sz="2880" dirty="0" smtClean="0"/>
          </a:p>
          <a:p>
            <a:pPr marL="457200" indent="-457200">
              <a:lnSpc>
                <a:spcPct val="120000"/>
              </a:lnSpc>
              <a:buFont typeface="Arial"/>
              <a:buChar char="•"/>
              <a:defRPr/>
            </a:pPr>
            <a:endParaRPr lang="tr-TR" sz="2880" dirty="0" smtClean="0">
              <a:sym typeface="Symbol" panose="05050102010706020507" pitchFamily="18" charset="2"/>
            </a:endParaRPr>
          </a:p>
          <a:p>
            <a:pPr marL="457200" indent="-457200">
              <a:lnSpc>
                <a:spcPct val="120000"/>
              </a:lnSpc>
              <a:buFont typeface="Arial"/>
              <a:buChar char="•"/>
              <a:defRPr/>
            </a:pPr>
            <a:r>
              <a:rPr lang="tr-TR" sz="2880" dirty="0" smtClean="0">
                <a:sym typeface="Symbol" panose="05050102010706020507" pitchFamily="18" charset="2"/>
              </a:rPr>
              <a:t>5 </a:t>
            </a:r>
            <a:r>
              <a:rPr lang="tr-TR" sz="2800" dirty="0" smtClean="0"/>
              <a:t>µg/</a:t>
            </a:r>
            <a:r>
              <a:rPr lang="tr-TR" sz="2800" dirty="0" err="1" smtClean="0"/>
              <a:t>mL</a:t>
            </a:r>
            <a:r>
              <a:rPr lang="tr-TR" sz="2800" dirty="0" smtClean="0"/>
              <a:t> IV </a:t>
            </a:r>
            <a:r>
              <a:rPr lang="tr-TR" sz="2800" dirty="0" err="1" smtClean="0"/>
              <a:t>bolus</a:t>
            </a:r>
            <a:endParaRPr lang="en-US" sz="2880" dirty="0"/>
          </a:p>
        </p:txBody>
      </p:sp>
    </p:spTree>
    <p:extLst>
      <p:ext uri="{BB962C8B-B14F-4D97-AF65-F5344CB8AC3E}">
        <p14:creationId xmlns:p14="http://schemas.microsoft.com/office/powerpoint/2010/main" val="20495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12"/>
          <p:cNvSpPr/>
          <p:nvPr/>
        </p:nvSpPr>
        <p:spPr>
          <a:xfrm>
            <a:off x="248146" y="1319537"/>
            <a:ext cx="5558500" cy="4048371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880" dirty="0">
              <a:solidFill>
                <a:schemeClr val="tx1"/>
              </a:solidFill>
            </a:endParaRPr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xmlns="" id="{E4505C23-674B-4195-81D6-0C127FEAE3F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600" y="5367908"/>
            <a:ext cx="8244926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/>
            <a:endParaRPr lang="en-US" sz="3360"/>
          </a:p>
        </p:txBody>
      </p:sp>
      <p:sp>
        <p:nvSpPr>
          <p:cNvPr id="8" name="TextBox 7"/>
          <p:cNvSpPr txBox="1"/>
          <p:nvPr/>
        </p:nvSpPr>
        <p:spPr>
          <a:xfrm>
            <a:off x="815341" y="5808133"/>
            <a:ext cx="744196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320" dirty="0" err="1" smtClean="0">
                <a:solidFill>
                  <a:srgbClr val="FFFFFF"/>
                </a:solidFill>
              </a:rPr>
              <a:t>Uterotonics</a:t>
            </a:r>
            <a:r>
              <a:rPr lang="tr-TR" sz="4320" dirty="0" smtClean="0">
                <a:solidFill>
                  <a:srgbClr val="FFFFFF"/>
                </a:solidFill>
              </a:rPr>
              <a:t> </a:t>
            </a:r>
            <a:endParaRPr lang="en-US" sz="432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8147" y="1336669"/>
            <a:ext cx="5590583" cy="221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tr-TR" sz="2880" b="1" dirty="0" err="1" smtClean="0"/>
              <a:t>Oxytocin</a:t>
            </a:r>
            <a:r>
              <a:rPr lang="tr-TR" sz="2880" b="1" dirty="0" smtClean="0"/>
              <a:t> (</a:t>
            </a:r>
            <a:r>
              <a:rPr lang="tr-TR" sz="2880" dirty="0" err="1" smtClean="0"/>
              <a:t>bolus</a:t>
            </a:r>
            <a:r>
              <a:rPr lang="tr-TR" sz="2880" dirty="0" smtClean="0"/>
              <a:t> </a:t>
            </a:r>
            <a:r>
              <a:rPr lang="tr-TR" sz="2880" dirty="0" err="1" smtClean="0"/>
              <a:t>and</a:t>
            </a:r>
            <a:r>
              <a:rPr lang="tr-TR" sz="2880" dirty="0" smtClean="0"/>
              <a:t>/</a:t>
            </a:r>
            <a:r>
              <a:rPr lang="tr-TR" sz="2880" dirty="0" err="1" smtClean="0"/>
              <a:t>or</a:t>
            </a:r>
            <a:r>
              <a:rPr lang="tr-TR" sz="2880" dirty="0" smtClean="0"/>
              <a:t> </a:t>
            </a:r>
            <a:r>
              <a:rPr lang="tr-TR" sz="2880" dirty="0" err="1" smtClean="0"/>
              <a:t>infusion</a:t>
            </a:r>
            <a:r>
              <a:rPr lang="tr-TR" sz="2880" b="1" dirty="0" smtClean="0"/>
              <a:t>)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  <a:defRPr/>
            </a:pPr>
            <a:r>
              <a:rPr lang="tr-TR" sz="2880" dirty="0" smtClean="0"/>
              <a:t>ED</a:t>
            </a:r>
            <a:r>
              <a:rPr lang="tr-TR" sz="2880" baseline="-25000" dirty="0" smtClean="0"/>
              <a:t>90</a:t>
            </a:r>
            <a:r>
              <a:rPr lang="tr-TR" sz="2880" dirty="0" smtClean="0"/>
              <a:t>=0.35 IU </a:t>
            </a:r>
            <a:r>
              <a:rPr lang="tr-TR" sz="2880" dirty="0" err="1" smtClean="0"/>
              <a:t>or</a:t>
            </a:r>
            <a:r>
              <a:rPr lang="tr-TR" sz="2880" dirty="0" smtClean="0"/>
              <a:t> 2.99 IU 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  <a:defRPr/>
            </a:pPr>
            <a:r>
              <a:rPr lang="tr-TR" sz="2880" dirty="0" smtClean="0"/>
              <a:t>‘’</a:t>
            </a:r>
            <a:r>
              <a:rPr lang="tr-TR" sz="2880" dirty="0" err="1" smtClean="0"/>
              <a:t>Rule</a:t>
            </a:r>
            <a:r>
              <a:rPr lang="tr-TR" sz="2880" dirty="0" smtClean="0"/>
              <a:t> of </a:t>
            </a:r>
            <a:r>
              <a:rPr lang="tr-TR" sz="2880" dirty="0" err="1" smtClean="0"/>
              <a:t>threes</a:t>
            </a:r>
            <a:r>
              <a:rPr lang="tr-TR" sz="2880" dirty="0" smtClean="0"/>
              <a:t>’’ </a:t>
            </a:r>
            <a:r>
              <a:rPr lang="tr-TR" sz="2880" dirty="0" err="1" smtClean="0"/>
              <a:t>for</a:t>
            </a:r>
            <a:r>
              <a:rPr lang="tr-TR" sz="2880" dirty="0" smtClean="0"/>
              <a:t> </a:t>
            </a:r>
            <a:r>
              <a:rPr lang="tr-TR" sz="2880" dirty="0" err="1" smtClean="0"/>
              <a:t>infusion</a:t>
            </a:r>
            <a:endParaRPr lang="tr-TR" sz="2880" dirty="0"/>
          </a:p>
          <a:p>
            <a:pPr marL="914400" lvl="1" indent="-457200">
              <a:lnSpc>
                <a:spcPct val="120000"/>
              </a:lnSpc>
              <a:buFont typeface="Arial"/>
              <a:buChar char="•"/>
              <a:defRPr/>
            </a:pPr>
            <a:r>
              <a:rPr lang="tr-TR" sz="2880" dirty="0" smtClean="0"/>
              <a:t>t</a:t>
            </a:r>
            <a:r>
              <a:rPr lang="tr-TR" sz="2880" baseline="-25000" dirty="0" smtClean="0"/>
              <a:t>1/2</a:t>
            </a:r>
            <a:r>
              <a:rPr lang="tr-TR" sz="2880" dirty="0" smtClean="0"/>
              <a:t> elim </a:t>
            </a:r>
            <a:r>
              <a:rPr lang="tr-TR" sz="2880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tr-TR" sz="2880" dirty="0" smtClean="0"/>
              <a:t> 4-10 </a:t>
            </a:r>
            <a:r>
              <a:rPr lang="tr-TR" sz="2880" dirty="0" err="1" smtClean="0"/>
              <a:t>min</a:t>
            </a:r>
            <a:endParaRPr lang="en-US" sz="2880" dirty="0"/>
          </a:p>
        </p:txBody>
      </p:sp>
      <p:sp>
        <p:nvSpPr>
          <p:cNvPr id="11" name="Dikdörtgen 12"/>
          <p:cNvSpPr/>
          <p:nvPr/>
        </p:nvSpPr>
        <p:spPr>
          <a:xfrm>
            <a:off x="7905858" y="1188825"/>
            <a:ext cx="3553637" cy="1489737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2880" dirty="0">
              <a:solidFill>
                <a:schemeClr val="tx1"/>
              </a:solidFill>
            </a:endParaRPr>
          </a:p>
        </p:txBody>
      </p:sp>
      <p:sp>
        <p:nvSpPr>
          <p:cNvPr id="12" name="Rectangle 9"/>
          <p:cNvSpPr/>
          <p:nvPr/>
        </p:nvSpPr>
        <p:spPr>
          <a:xfrm>
            <a:off x="8224944" y="1792981"/>
            <a:ext cx="3184442" cy="624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tr-TR" sz="2880" b="1" dirty="0" err="1" smtClean="0"/>
              <a:t>Methergin</a:t>
            </a:r>
            <a:endParaRPr lang="en-US" sz="2880" b="1" dirty="0"/>
          </a:p>
        </p:txBody>
      </p:sp>
      <p:sp>
        <p:nvSpPr>
          <p:cNvPr id="13" name="Oval 12"/>
          <p:cNvSpPr/>
          <p:nvPr/>
        </p:nvSpPr>
        <p:spPr>
          <a:xfrm>
            <a:off x="609599" y="-82350"/>
            <a:ext cx="1703087" cy="1673050"/>
          </a:xfrm>
          <a:prstGeom prst="ellipse">
            <a:avLst/>
          </a:prstGeom>
          <a:solidFill>
            <a:srgbClr val="262626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56391"/>
              <a:satOff val="-2645"/>
              <a:lumOff val="11299"/>
              <a:alphaOff val="0"/>
            </a:schemeClr>
          </a:fillRef>
          <a:effectRef idx="1">
            <a:schemeClr val="accent1">
              <a:tint val="50000"/>
              <a:hueOff val="56391"/>
              <a:satOff val="-2645"/>
              <a:lumOff val="1129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Metin kutusu 1"/>
          <p:cNvSpPr txBox="1"/>
          <p:nvPr/>
        </p:nvSpPr>
        <p:spPr>
          <a:xfrm>
            <a:off x="941110" y="467421"/>
            <a:ext cx="932707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80" b="1" dirty="0" smtClean="0">
                <a:solidFill>
                  <a:schemeClr val="bg1"/>
                </a:solidFill>
              </a:rPr>
              <a:t>SAFE</a:t>
            </a:r>
            <a:endParaRPr lang="en-US" sz="2880" b="1" dirty="0"/>
          </a:p>
        </p:txBody>
      </p:sp>
      <p:sp>
        <p:nvSpPr>
          <p:cNvPr id="3" name="Metin kutusu 2"/>
          <p:cNvSpPr txBox="1"/>
          <p:nvPr/>
        </p:nvSpPr>
        <p:spPr>
          <a:xfrm rot="18900000">
            <a:off x="5732850" y="828700"/>
            <a:ext cx="3179747" cy="14219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tr-TR" sz="2880" b="1" dirty="0">
              <a:solidFill>
                <a:schemeClr val="bg1"/>
              </a:solidFill>
            </a:endParaRPr>
          </a:p>
          <a:p>
            <a:pPr algn="ctr"/>
            <a:r>
              <a:rPr lang="tr-TR" sz="2880" b="1" dirty="0">
                <a:solidFill>
                  <a:schemeClr val="bg1"/>
                </a:solidFill>
              </a:rPr>
              <a:t>AVOIDED</a:t>
            </a:r>
          </a:p>
          <a:p>
            <a:pPr algn="ctr"/>
            <a:endParaRPr lang="en-US" sz="288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0978" y="3008740"/>
            <a:ext cx="372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Ann </a:t>
            </a:r>
            <a:r>
              <a:rPr lang="en-US" sz="2400" dirty="0" err="1" smtClean="0"/>
              <a:t>Fr</a:t>
            </a:r>
            <a:r>
              <a:rPr lang="en-US" sz="2400" dirty="0" smtClean="0"/>
              <a:t> </a:t>
            </a:r>
            <a:r>
              <a:rPr lang="en-US" sz="2400" dirty="0" err="1" smtClean="0"/>
              <a:t>Anesth</a:t>
            </a:r>
            <a:r>
              <a:rPr lang="en-US" sz="2400" dirty="0" smtClean="0"/>
              <a:t> </a:t>
            </a:r>
            <a:r>
              <a:rPr lang="en-US" sz="2400" dirty="0" err="1" smtClean="0"/>
              <a:t>Reanim</a:t>
            </a:r>
            <a:r>
              <a:rPr lang="en-US" sz="2400" dirty="0" smtClean="0"/>
              <a:t> 2010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277085" y="3463732"/>
            <a:ext cx="5185344" cy="1746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tr-TR" sz="2880" b="1" dirty="0" err="1" smtClean="0"/>
              <a:t>Carbetocin</a:t>
            </a:r>
            <a:endParaRPr lang="tr-TR" sz="2880" b="1" dirty="0" smtClean="0"/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tr-TR" sz="2880" dirty="0" smtClean="0"/>
              <a:t>IV </a:t>
            </a:r>
            <a:r>
              <a:rPr lang="tr-TR" sz="2880" dirty="0" err="1" smtClean="0"/>
              <a:t>bolus</a:t>
            </a:r>
            <a:r>
              <a:rPr lang="tr-TR" sz="2880" dirty="0" smtClean="0"/>
              <a:t> 100 </a:t>
            </a:r>
            <a:r>
              <a:rPr lang="tr-TR" sz="3200" dirty="0" smtClean="0"/>
              <a:t>µg</a:t>
            </a:r>
            <a:r>
              <a:rPr lang="tr-TR" sz="2880" dirty="0" smtClean="0"/>
              <a:t> 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tr-TR" sz="2880" dirty="0" smtClean="0"/>
              <a:t>t</a:t>
            </a:r>
            <a:r>
              <a:rPr lang="tr-TR" sz="2880" baseline="-25000" dirty="0" smtClean="0"/>
              <a:t>1/2</a:t>
            </a:r>
            <a:r>
              <a:rPr lang="tr-TR" sz="2880" dirty="0" smtClean="0"/>
              <a:t> </a:t>
            </a:r>
            <a:r>
              <a:rPr lang="tr-TR" sz="2880"/>
              <a:t>elim </a:t>
            </a:r>
            <a:r>
              <a:rPr lang="tr-TR" sz="2880" smtClean="0">
                <a:latin typeface="ＭＳ ゴシック"/>
                <a:ea typeface="ＭＳ ゴシック"/>
                <a:cs typeface="ＭＳ ゴシック"/>
              </a:rPr>
              <a:t>≅ </a:t>
            </a:r>
            <a:r>
              <a:rPr lang="tr-TR" sz="2880" smtClean="0"/>
              <a:t>20</a:t>
            </a:r>
            <a:r>
              <a:rPr lang="tr-TR" sz="2880" dirty="0" smtClean="0"/>
              <a:t>-30 </a:t>
            </a:r>
            <a:r>
              <a:rPr lang="tr-TR" sz="2880" dirty="0" err="1" smtClean="0"/>
              <a:t>min</a:t>
            </a:r>
            <a:endParaRPr lang="en-US" sz="288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843" y="3114122"/>
            <a:ext cx="5985835" cy="296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7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3" grpId="0" animBg="1"/>
      <p:bldP spid="9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838200" y="918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200" b="1" dirty="0" smtClean="0">
                <a:latin typeface="+mn-lt"/>
              </a:rPr>
              <a:t>Case </a:t>
            </a:r>
            <a:r>
              <a:rPr lang="tr-TR" sz="4200" b="1" dirty="0" err="1" smtClean="0">
                <a:latin typeface="+mn-lt"/>
              </a:rPr>
              <a:t>presentation</a:t>
            </a:r>
            <a:r>
              <a:rPr lang="tr-TR" sz="4200" b="1" dirty="0" smtClean="0">
                <a:latin typeface="+mn-lt"/>
              </a:rPr>
              <a:t> </a:t>
            </a:r>
            <a:endParaRPr lang="en-US" sz="4200" b="1" dirty="0">
              <a:latin typeface="+mn-lt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11411" y="1221702"/>
            <a:ext cx="11884133" cy="4999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dirty="0"/>
              <a:t>3</a:t>
            </a:r>
            <a:r>
              <a:rPr lang="tr-TR" sz="3200" dirty="0" smtClean="0"/>
              <a:t>8 </a:t>
            </a:r>
            <a:r>
              <a:rPr lang="tr-TR" sz="3200" dirty="0" err="1" smtClean="0"/>
              <a:t>yr</a:t>
            </a:r>
            <a:r>
              <a:rPr lang="tr-TR" sz="3200" dirty="0" smtClean="0"/>
              <a:t> </a:t>
            </a:r>
            <a:r>
              <a:rPr lang="tr-TR" sz="3200" dirty="0" err="1" smtClean="0"/>
              <a:t>old</a:t>
            </a:r>
            <a:r>
              <a:rPr lang="tr-TR" sz="3200" dirty="0" smtClean="0"/>
              <a:t> </a:t>
            </a:r>
            <a:r>
              <a:rPr lang="tr-TR" sz="3200" dirty="0" err="1" smtClean="0"/>
              <a:t>nulliparous</a:t>
            </a:r>
            <a:r>
              <a:rPr lang="tr-TR" sz="3200" dirty="0" smtClean="0"/>
              <a:t> at 33</a:t>
            </a:r>
            <a:r>
              <a:rPr lang="tr-TR" sz="3200" baseline="30000" dirty="0" smtClean="0"/>
              <a:t>1</a:t>
            </a:r>
            <a:r>
              <a:rPr lang="tr-TR" sz="3200" dirty="0" smtClean="0"/>
              <a:t> </a:t>
            </a:r>
            <a:r>
              <a:rPr lang="tr-TR" sz="3200" dirty="0" err="1" smtClean="0"/>
              <a:t>weeks</a:t>
            </a:r>
            <a:r>
              <a:rPr lang="tr-TR" sz="3200" dirty="0" smtClean="0"/>
              <a:t>’ </a:t>
            </a:r>
            <a:r>
              <a:rPr lang="tr-TR" sz="3200" dirty="0" err="1" smtClean="0"/>
              <a:t>gestation</a:t>
            </a:r>
            <a:r>
              <a:rPr lang="tr-TR" sz="3200" dirty="0" smtClean="0"/>
              <a:t> </a:t>
            </a:r>
          </a:p>
          <a:p>
            <a:r>
              <a:rPr lang="tr-TR" sz="3200" dirty="0" smtClean="0"/>
              <a:t>67 kg &amp; 161 cm</a:t>
            </a:r>
          </a:p>
          <a:p>
            <a:r>
              <a:rPr lang="tr-TR" sz="3200" b="1" dirty="0" err="1" smtClean="0"/>
              <a:t>Symptoms</a:t>
            </a:r>
            <a:r>
              <a:rPr lang="tr-TR" sz="3200" b="1" dirty="0" smtClean="0"/>
              <a:t> </a:t>
            </a:r>
            <a:r>
              <a:rPr lang="tr-TR" sz="3200" dirty="0" err="1" smtClean="0"/>
              <a:t>Headache</a:t>
            </a:r>
            <a:r>
              <a:rPr lang="tr-TR" sz="3200" dirty="0" smtClean="0"/>
              <a:t>, </a:t>
            </a:r>
            <a:r>
              <a:rPr lang="tr-TR" sz="3200" dirty="0" err="1" smtClean="0"/>
              <a:t>epigastric</a:t>
            </a:r>
            <a:r>
              <a:rPr lang="tr-TR" sz="3200" dirty="0" smtClean="0"/>
              <a:t> </a:t>
            </a:r>
            <a:r>
              <a:rPr lang="tr-TR" sz="3200" dirty="0" err="1" smtClean="0"/>
              <a:t>pain</a:t>
            </a:r>
            <a:r>
              <a:rPr lang="tr-TR" sz="3200" dirty="0" smtClean="0"/>
              <a:t>, </a:t>
            </a:r>
            <a:r>
              <a:rPr lang="tr-TR" sz="3200" dirty="0" err="1" smtClean="0"/>
              <a:t>blurred</a:t>
            </a:r>
            <a:r>
              <a:rPr lang="tr-TR" sz="3200" dirty="0" smtClean="0"/>
              <a:t> </a:t>
            </a:r>
            <a:r>
              <a:rPr lang="tr-TR" sz="3200" dirty="0" err="1" smtClean="0"/>
              <a:t>vision</a:t>
            </a:r>
            <a:r>
              <a:rPr lang="tr-TR" sz="3200" dirty="0" smtClean="0"/>
              <a:t>, </a:t>
            </a:r>
            <a:r>
              <a:rPr lang="tr-TR" sz="3200" dirty="0" err="1" smtClean="0"/>
              <a:t>nausea-vomiting</a:t>
            </a:r>
            <a:r>
              <a:rPr lang="tr-TR" sz="3200" dirty="0" smtClean="0"/>
              <a:t> &amp; </a:t>
            </a:r>
            <a:r>
              <a:rPr lang="tr-TR" sz="3200" dirty="0" err="1" smtClean="0"/>
              <a:t>dizziness</a:t>
            </a:r>
            <a:endParaRPr lang="tr-TR" sz="3200" dirty="0" smtClean="0"/>
          </a:p>
          <a:p>
            <a:r>
              <a:rPr lang="tr-TR" sz="3200" b="1" dirty="0" err="1"/>
              <a:t>Vital</a:t>
            </a:r>
            <a:r>
              <a:rPr lang="tr-TR" sz="3200" b="1" dirty="0"/>
              <a:t> </a:t>
            </a:r>
            <a:r>
              <a:rPr lang="tr-TR" sz="3200" b="1" dirty="0" err="1"/>
              <a:t>signs</a:t>
            </a:r>
            <a:endParaRPr lang="tr-TR" sz="3200" b="1" dirty="0"/>
          </a:p>
          <a:p>
            <a:pPr lvl="1"/>
            <a:r>
              <a:rPr lang="tr-TR" sz="3200" b="1" dirty="0"/>
              <a:t>BP:</a:t>
            </a:r>
            <a:r>
              <a:rPr lang="tr-TR" sz="3200" dirty="0"/>
              <a:t>190/110 </a:t>
            </a:r>
            <a:r>
              <a:rPr lang="tr-TR" sz="3200" dirty="0" err="1"/>
              <a:t>mmHg</a:t>
            </a:r>
            <a:r>
              <a:rPr lang="tr-TR" sz="3200" dirty="0"/>
              <a:t> </a:t>
            </a:r>
            <a:r>
              <a:rPr lang="tr-TR" sz="3200" b="1" dirty="0"/>
              <a:t>HR:</a:t>
            </a:r>
            <a:r>
              <a:rPr lang="tr-TR" sz="3200" dirty="0"/>
              <a:t>102 </a:t>
            </a:r>
            <a:r>
              <a:rPr lang="tr-TR" sz="3200" dirty="0" err="1"/>
              <a:t>beat</a:t>
            </a:r>
            <a:r>
              <a:rPr lang="tr-TR" sz="3200" dirty="0"/>
              <a:t>/</a:t>
            </a:r>
            <a:r>
              <a:rPr lang="tr-TR" sz="3200" dirty="0" err="1"/>
              <a:t>min</a:t>
            </a:r>
            <a:r>
              <a:rPr lang="tr-TR" sz="3200" dirty="0"/>
              <a:t> </a:t>
            </a:r>
            <a:r>
              <a:rPr lang="tr-TR" sz="3200" b="1" dirty="0"/>
              <a:t>RR</a:t>
            </a:r>
            <a:r>
              <a:rPr lang="tr-TR" sz="3200" dirty="0"/>
              <a:t>:22 </a:t>
            </a:r>
            <a:r>
              <a:rPr lang="tr-TR" sz="3200" dirty="0" err="1"/>
              <a:t>breath</a:t>
            </a:r>
            <a:r>
              <a:rPr lang="tr-TR" sz="3200" dirty="0"/>
              <a:t>/</a:t>
            </a:r>
            <a:r>
              <a:rPr lang="tr-TR" sz="3200" dirty="0" err="1"/>
              <a:t>min</a:t>
            </a:r>
            <a:r>
              <a:rPr lang="tr-TR" sz="3200" dirty="0"/>
              <a:t> </a:t>
            </a:r>
            <a:r>
              <a:rPr lang="tr-TR" sz="3200" b="1" dirty="0" err="1"/>
              <a:t>Temperature</a:t>
            </a:r>
            <a:r>
              <a:rPr lang="tr-TR" sz="3200" dirty="0"/>
              <a:t>: 37.1°C</a:t>
            </a:r>
          </a:p>
          <a:p>
            <a:r>
              <a:rPr lang="tr-TR" sz="3200" b="1" dirty="0" err="1"/>
              <a:t>Physical</a:t>
            </a:r>
            <a:r>
              <a:rPr lang="tr-TR" sz="3200" b="1" dirty="0"/>
              <a:t> </a:t>
            </a:r>
            <a:r>
              <a:rPr lang="tr-TR" sz="3200" b="1" dirty="0" err="1"/>
              <a:t>exam</a:t>
            </a:r>
            <a:endParaRPr lang="tr-TR" sz="3200" b="1" dirty="0"/>
          </a:p>
          <a:p>
            <a:pPr lvl="1"/>
            <a:r>
              <a:rPr lang="tr-TR" sz="3200" dirty="0" err="1"/>
              <a:t>Bilateral</a:t>
            </a:r>
            <a:r>
              <a:rPr lang="tr-TR" sz="3200" dirty="0"/>
              <a:t> + </a:t>
            </a:r>
            <a:r>
              <a:rPr lang="tr-TR" sz="3200" dirty="0" err="1"/>
              <a:t>pitting</a:t>
            </a:r>
            <a:r>
              <a:rPr lang="tr-TR" sz="3200" dirty="0"/>
              <a:t> </a:t>
            </a:r>
            <a:r>
              <a:rPr lang="tr-TR" sz="3200" dirty="0" err="1"/>
              <a:t>edema</a:t>
            </a:r>
            <a:r>
              <a:rPr lang="tr-TR" sz="3200" dirty="0"/>
              <a:t> </a:t>
            </a:r>
            <a:r>
              <a:rPr lang="tr-TR" sz="3200" dirty="0" smtClean="0"/>
              <a:t>in </a:t>
            </a:r>
            <a:r>
              <a:rPr lang="tr-TR" sz="3200" dirty="0" err="1"/>
              <a:t>lower</a:t>
            </a:r>
            <a:r>
              <a:rPr lang="tr-TR" sz="3200" dirty="0"/>
              <a:t> </a:t>
            </a:r>
            <a:r>
              <a:rPr lang="tr-TR" sz="3200" dirty="0" err="1" smtClean="0"/>
              <a:t>extremities</a:t>
            </a:r>
            <a:endParaRPr lang="tr-TR" sz="3200" dirty="0"/>
          </a:p>
          <a:p>
            <a:endParaRPr lang="tr-TR" sz="2640" dirty="0"/>
          </a:p>
          <a:p>
            <a:pPr marL="457200" lvl="1" indent="0">
              <a:buNone/>
            </a:pPr>
            <a:endParaRPr lang="tr-TR" sz="2240" dirty="0"/>
          </a:p>
        </p:txBody>
      </p:sp>
    </p:spTree>
    <p:extLst>
      <p:ext uri="{BB962C8B-B14F-4D97-AF65-F5344CB8AC3E}">
        <p14:creationId xmlns:p14="http://schemas.microsoft.com/office/powerpoint/2010/main" val="145793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MOST </a:t>
            </a:r>
            <a:r>
              <a:rPr lang="tr-TR" b="1" dirty="0" err="1"/>
              <a:t>r</a:t>
            </a:r>
            <a:r>
              <a:rPr lang="tr-TR" b="1" dirty="0" err="1" smtClean="0"/>
              <a:t>ecent</a:t>
            </a:r>
            <a:r>
              <a:rPr lang="tr-TR" b="1" dirty="0" smtClean="0"/>
              <a:t> </a:t>
            </a:r>
            <a:r>
              <a:rPr lang="tr-TR" b="1" dirty="0" err="1" smtClean="0"/>
              <a:t>studies</a:t>
            </a:r>
            <a:r>
              <a:rPr lang="tr-TR" b="1" dirty="0" smtClean="0"/>
              <a:t> i</a:t>
            </a:r>
            <a:r>
              <a:rPr lang="en-US" b="1" dirty="0" smtClean="0"/>
              <a:t>n severe preeclampsia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9196" y="2703805"/>
            <a:ext cx="3200400" cy="801266"/>
          </a:xfrm>
          <a:solidFill>
            <a:srgbClr val="FFFF00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tr-TR" dirty="0" err="1" smtClean="0"/>
              <a:t>Fluid</a:t>
            </a:r>
            <a:r>
              <a:rPr lang="tr-TR" dirty="0" smtClean="0"/>
              <a:t> </a:t>
            </a:r>
            <a:r>
              <a:rPr lang="tr-TR" dirty="0" err="1" smtClean="0"/>
              <a:t>management</a:t>
            </a:r>
            <a:r>
              <a:rPr lang="tr-TR" dirty="0" smtClean="0"/>
              <a:t> 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25134" y="1534465"/>
            <a:ext cx="3200400" cy="80126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 algn="ctr">
              <a:buFont typeface="Arial"/>
              <a:buNone/>
            </a:pPr>
            <a:r>
              <a:rPr lang="en-US" dirty="0" smtClean="0"/>
              <a:t>Airway </a:t>
            </a:r>
            <a:r>
              <a:rPr lang="tr-TR" dirty="0"/>
              <a:t>m</a:t>
            </a:r>
            <a:r>
              <a:rPr lang="en-US" dirty="0" err="1" smtClean="0"/>
              <a:t>anagement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735360" y="3716922"/>
            <a:ext cx="3200400" cy="80126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 algn="ctr">
              <a:buFont typeface="Arial"/>
              <a:buNone/>
            </a:pPr>
            <a:r>
              <a:rPr lang="tr-TR" dirty="0" err="1" smtClean="0"/>
              <a:t>Use</a:t>
            </a:r>
            <a:r>
              <a:rPr lang="tr-TR" dirty="0" smtClean="0"/>
              <a:t> of </a:t>
            </a:r>
            <a:r>
              <a:rPr lang="tr-TR" dirty="0" err="1" smtClean="0"/>
              <a:t>vasopressors</a:t>
            </a:r>
            <a:r>
              <a:rPr lang="tr-TR" dirty="0" smtClean="0"/>
              <a:t> 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712528" y="4730039"/>
            <a:ext cx="5036126" cy="80126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 algn="ctr">
              <a:buFont typeface="Arial"/>
              <a:buNone/>
            </a:pPr>
            <a:r>
              <a:rPr lang="tr-TR" sz="5100" dirty="0" err="1" smtClean="0"/>
              <a:t>Use</a:t>
            </a:r>
            <a:r>
              <a:rPr lang="tr-TR" sz="5100" dirty="0" smtClean="0"/>
              <a:t> of </a:t>
            </a:r>
            <a:r>
              <a:rPr lang="tr-TR" sz="5100" dirty="0" err="1" smtClean="0"/>
              <a:t>colloid</a:t>
            </a:r>
            <a:r>
              <a:rPr lang="tr-TR" sz="5100" dirty="0" smtClean="0"/>
              <a:t> </a:t>
            </a:r>
            <a:r>
              <a:rPr lang="tr-TR" sz="5100" dirty="0" err="1" smtClean="0"/>
              <a:t>preload</a:t>
            </a:r>
            <a:r>
              <a:rPr lang="tr-TR" sz="5100" dirty="0" smtClean="0"/>
              <a:t> + </a:t>
            </a:r>
            <a:r>
              <a:rPr lang="tr-TR" sz="5100" dirty="0" err="1" smtClean="0"/>
              <a:t>vasopressors</a:t>
            </a:r>
            <a:r>
              <a:rPr lang="tr-TR" sz="5100" dirty="0" smtClean="0"/>
              <a:t> </a:t>
            </a:r>
            <a:endParaRPr lang="en-US" sz="51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778" y="1859776"/>
            <a:ext cx="2923811" cy="168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88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03285" y="-83125"/>
            <a:ext cx="7772941" cy="2482720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</a:t>
            </a:r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6974" y="219609"/>
            <a:ext cx="3200400" cy="80126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 algn="ctr">
              <a:buFont typeface="Arial"/>
              <a:buNone/>
            </a:pPr>
            <a:r>
              <a:rPr lang="en-US" dirty="0" smtClean="0"/>
              <a:t>Airway </a:t>
            </a:r>
            <a:r>
              <a:rPr lang="tr-TR" dirty="0" smtClean="0"/>
              <a:t>M</a:t>
            </a:r>
            <a:r>
              <a:rPr lang="en-US" dirty="0" err="1" smtClean="0"/>
              <a:t>anagement</a:t>
            </a:r>
            <a:endParaRPr lang="en-US" dirty="0"/>
          </a:p>
        </p:txBody>
      </p:sp>
      <p:graphicFrame>
        <p:nvGraphicFramePr>
          <p:cNvPr id="7" name="İçerik Yer Tutucu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017412"/>
              </p:ext>
            </p:extLst>
          </p:nvPr>
        </p:nvGraphicFramePr>
        <p:xfrm>
          <a:off x="541175" y="1791227"/>
          <a:ext cx="1124265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5399"/>
                <a:gridCol w="2942706"/>
                <a:gridCol w="3034607"/>
                <a:gridCol w="1029938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Mallampati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Severe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err="1" smtClean="0"/>
                        <a:t>Preeclamptic</a:t>
                      </a:r>
                      <a:endParaRPr lang="tr-TR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 </a:t>
                      </a:r>
                      <a:r>
                        <a:rPr lang="en-US" dirty="0" smtClean="0"/>
                        <a:t>(n=2</a:t>
                      </a:r>
                      <a:r>
                        <a:rPr lang="tr-TR" dirty="0" smtClean="0"/>
                        <a:t>5</a:t>
                      </a:r>
                      <a:r>
                        <a:rPr lang="en-US" dirty="0" smtClean="0"/>
                        <a:t>) </a:t>
                      </a:r>
                      <a:endParaRPr lang="tr-T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Normotensive</a:t>
                      </a:r>
                      <a:r>
                        <a:rPr lang="tr-TR" dirty="0" smtClean="0"/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(n=2</a:t>
                      </a:r>
                      <a:r>
                        <a:rPr lang="tr-TR" dirty="0" smtClean="0"/>
                        <a:t>5</a:t>
                      </a:r>
                      <a:r>
                        <a:rPr lang="en-US" dirty="0" smtClean="0"/>
                        <a:t>) </a:t>
                      </a:r>
                      <a:endParaRPr lang="tr-T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T1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Pre-delivery</a:t>
                      </a:r>
                      <a:endParaRPr lang="en-US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Mallampati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grade</a:t>
                      </a:r>
                      <a:r>
                        <a:rPr lang="tr-TR" dirty="0" smtClean="0"/>
                        <a:t> (I/II/III/IV)</a:t>
                      </a:r>
                      <a:endParaRPr lang="en-US" dirty="0" smtClean="0"/>
                    </a:p>
                    <a:p>
                      <a:pPr algn="ctr"/>
                      <a:r>
                        <a:rPr lang="tr-TR" dirty="0" err="1" smtClean="0"/>
                        <a:t>Neck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circumference</a:t>
                      </a:r>
                      <a:r>
                        <a:rPr lang="tr-TR" dirty="0" smtClean="0"/>
                        <a:t> (cm)</a:t>
                      </a:r>
                      <a:endParaRPr lang="en-US" dirty="0"/>
                    </a:p>
                    <a:p>
                      <a:pPr algn="ctr"/>
                      <a:r>
                        <a:rPr lang="tr-TR" dirty="0" err="1" smtClean="0"/>
                        <a:t>Thyromental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distance</a:t>
                      </a:r>
                      <a:r>
                        <a:rPr lang="tr-TR" dirty="0" smtClean="0"/>
                        <a:t> (cm)</a:t>
                      </a:r>
                      <a:endParaRPr lang="en-US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&gt;0.05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T2</a:t>
                      </a:r>
                      <a:r>
                        <a:rPr lang="tr-TR" dirty="0" smtClean="0"/>
                        <a:t> Post </a:t>
                      </a:r>
                      <a:r>
                        <a:rPr lang="tr-TR" dirty="0" err="1" smtClean="0"/>
                        <a:t>delivery</a:t>
                      </a:r>
                      <a:r>
                        <a:rPr lang="tr-TR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T3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Postpartum</a:t>
                      </a:r>
                      <a:r>
                        <a:rPr lang="tr-TR" dirty="0" smtClean="0"/>
                        <a:t> 24-48 h</a:t>
                      </a:r>
                      <a:endParaRPr lang="en-US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İçerik Yer Tutucu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442375"/>
              </p:ext>
            </p:extLst>
          </p:nvPr>
        </p:nvGraphicFramePr>
        <p:xfrm>
          <a:off x="502856" y="3620748"/>
          <a:ext cx="11242650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5399"/>
                <a:gridCol w="2942706"/>
                <a:gridCol w="116840"/>
                <a:gridCol w="2917767"/>
                <a:gridCol w="1029938"/>
              </a:tblGrid>
              <a:tr h="3708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USG </a:t>
                      </a: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measurement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of </a:t>
                      </a: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airway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dimensions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Severe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Preeclamptic</a:t>
                      </a:r>
                      <a:endParaRPr lang="tr-TR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(n=2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) </a:t>
                      </a:r>
                      <a:endParaRPr lang="tr-TR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Normotensive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(n=2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) </a:t>
                      </a:r>
                      <a:endParaRPr lang="tr-TR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1.Anterior </a:t>
                      </a: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soft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tissue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at  HYOID </a:t>
                      </a:r>
                      <a:r>
                        <a:rPr lang="tr-TR" b="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tr-TR" b="0" dirty="0" err="1" smtClean="0">
                          <a:solidFill>
                            <a:schemeClr val="bg1"/>
                          </a:solidFill>
                        </a:rPr>
                        <a:t>median</a:t>
                      </a:r>
                      <a:r>
                        <a:rPr lang="tr-TR" b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T1 </a:t>
                      </a:r>
                      <a:r>
                        <a:rPr lang="tr-TR" dirty="0" err="1" smtClean="0"/>
                        <a:t>Pre-delivery</a:t>
                      </a:r>
                      <a:endParaRPr lang="tr-TR" b="1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T2 </a:t>
                      </a:r>
                      <a:r>
                        <a:rPr lang="tr-TR" dirty="0" smtClean="0"/>
                        <a:t>Post </a:t>
                      </a:r>
                      <a:r>
                        <a:rPr lang="tr-TR" dirty="0" err="1" smtClean="0"/>
                        <a:t>delivery</a:t>
                      </a:r>
                      <a:r>
                        <a:rPr lang="tr-TR" dirty="0" smtClean="0"/>
                        <a:t> </a:t>
                      </a:r>
                      <a:endParaRPr lang="tr-TR" b="1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T3 </a:t>
                      </a:r>
                      <a:r>
                        <a:rPr lang="tr-TR" dirty="0" err="1" smtClean="0"/>
                        <a:t>Postpartum</a:t>
                      </a:r>
                      <a:r>
                        <a:rPr lang="tr-TR" dirty="0" smtClean="0"/>
                        <a:t> 24-48 h</a:t>
                      </a:r>
                      <a:endParaRPr lang="en-US" b="1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0.70 cm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0.76</a:t>
                      </a:r>
                      <a:r>
                        <a:rPr lang="tr-TR" baseline="0" dirty="0" smtClean="0"/>
                        <a:t> cm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 smtClean="0"/>
                        <a:t>0.75 cm</a:t>
                      </a: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0.58 cm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0.64 cm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0.63 cm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0.04 0.05 0.05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T1, T2, T3</a:t>
                      </a:r>
                      <a:endParaRPr lang="en-US" b="1" dirty="0" smtClean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2.Anterior </a:t>
                      </a: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soft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tissue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at  VOCAL CORDS (cm) </a:t>
                      </a:r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&gt;0.05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T1, T2, T3</a:t>
                      </a:r>
                      <a:endParaRPr lang="en-US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3.Tongue </a:t>
                      </a: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thickness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(cm) </a:t>
                      </a:r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&gt;0.05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5530307" y="4613527"/>
            <a:ext cx="1366500" cy="935161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4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</a:t>
            </a:r>
            <a:endParaRPr lang="en-US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974" y="89048"/>
            <a:ext cx="7733881" cy="256768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04924" y="18490"/>
            <a:ext cx="3200400" cy="801266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 algn="ctr">
              <a:buFont typeface="Arial"/>
              <a:buNone/>
            </a:pPr>
            <a:r>
              <a:rPr lang="tr-TR" dirty="0" err="1" smtClean="0"/>
              <a:t>Fluid</a:t>
            </a:r>
            <a:r>
              <a:rPr lang="tr-TR" dirty="0" smtClean="0"/>
              <a:t> Management </a:t>
            </a:r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219" y="2641952"/>
            <a:ext cx="7890121" cy="2237280"/>
          </a:xfrm>
          <a:prstGeom prst="rect">
            <a:avLst/>
          </a:prstGeom>
        </p:spPr>
      </p:pic>
      <p:cxnSp>
        <p:nvCxnSpPr>
          <p:cNvPr id="7" name="Düz Ok Bağlayıcısı 6"/>
          <p:cNvCxnSpPr/>
          <p:nvPr/>
        </p:nvCxnSpPr>
        <p:spPr>
          <a:xfrm flipH="1">
            <a:off x="7730700" y="2386661"/>
            <a:ext cx="868680" cy="70104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 rot="16200000" flipH="1">
            <a:off x="5970161" y="2326621"/>
            <a:ext cx="868680" cy="70104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ectangle 9"/>
          <p:cNvSpPr/>
          <p:nvPr/>
        </p:nvSpPr>
        <p:spPr>
          <a:xfrm>
            <a:off x="169302" y="5269586"/>
            <a:ext cx="11987076" cy="16877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11480" indent="-41148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tr-TR" sz="2880" dirty="0" err="1" smtClean="0"/>
              <a:t>Colloid</a:t>
            </a:r>
            <a:r>
              <a:rPr lang="tr-TR" sz="2880" dirty="0" smtClean="0"/>
              <a:t> </a:t>
            </a:r>
            <a:r>
              <a:rPr lang="tr-TR" sz="2880" dirty="0" err="1" smtClean="0"/>
              <a:t>volume</a:t>
            </a:r>
            <a:r>
              <a:rPr lang="tr-TR" sz="2880" dirty="0" smtClean="0"/>
              <a:t> had </a:t>
            </a:r>
            <a:r>
              <a:rPr lang="tr-TR" sz="2880" dirty="0" err="1" smtClean="0"/>
              <a:t>no</a:t>
            </a:r>
            <a:r>
              <a:rPr lang="tr-TR" sz="2880" dirty="0" smtClean="0"/>
              <a:t> </a:t>
            </a:r>
            <a:r>
              <a:rPr lang="tr-TR" sz="2880" dirty="0" err="1" smtClean="0"/>
              <a:t>effect</a:t>
            </a:r>
            <a:r>
              <a:rPr lang="tr-TR" sz="2880" dirty="0" smtClean="0"/>
              <a:t> on HR </a:t>
            </a:r>
            <a:r>
              <a:rPr lang="tr-TR" sz="2880" dirty="0" err="1" smtClean="0"/>
              <a:t>and</a:t>
            </a:r>
            <a:r>
              <a:rPr lang="tr-TR" sz="2880" dirty="0" smtClean="0"/>
              <a:t> CI</a:t>
            </a:r>
          </a:p>
          <a:p>
            <a:pPr marL="411480" indent="-41148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tr-TR" sz="2880" dirty="0" err="1" smtClean="0"/>
              <a:t>Fluid</a:t>
            </a:r>
            <a:r>
              <a:rPr lang="tr-TR" sz="2880" dirty="0" smtClean="0"/>
              <a:t> </a:t>
            </a:r>
            <a:r>
              <a:rPr lang="tr-TR" sz="2880" dirty="0" err="1" smtClean="0"/>
              <a:t>management</a:t>
            </a:r>
            <a:r>
              <a:rPr lang="tr-TR" sz="2880" dirty="0" smtClean="0"/>
              <a:t> </a:t>
            </a:r>
            <a:r>
              <a:rPr lang="tr-TR" sz="2880" dirty="0" err="1" smtClean="0"/>
              <a:t>should</a:t>
            </a:r>
            <a:r>
              <a:rPr lang="tr-TR" sz="2880" dirty="0" smtClean="0"/>
              <a:t> be </a:t>
            </a:r>
            <a:r>
              <a:rPr lang="tr-TR" sz="2880" dirty="0" err="1" smtClean="0"/>
              <a:t>tailored</a:t>
            </a:r>
            <a:r>
              <a:rPr lang="tr-TR" sz="2880" dirty="0" smtClean="0"/>
              <a:t> </a:t>
            </a:r>
            <a:r>
              <a:rPr lang="tr-TR" sz="2880" dirty="0" err="1" smtClean="0"/>
              <a:t>to</a:t>
            </a:r>
            <a:r>
              <a:rPr lang="tr-TR" sz="2880" dirty="0" smtClean="0"/>
              <a:t> </a:t>
            </a:r>
            <a:r>
              <a:rPr lang="tr-TR" sz="2880" dirty="0" err="1" smtClean="0"/>
              <a:t>the</a:t>
            </a:r>
            <a:r>
              <a:rPr lang="tr-TR" sz="2880" dirty="0" smtClean="0"/>
              <a:t> </a:t>
            </a:r>
            <a:r>
              <a:rPr lang="tr-TR" sz="2880" dirty="0" err="1" smtClean="0"/>
              <a:t>individual</a:t>
            </a:r>
            <a:r>
              <a:rPr lang="tr-TR" sz="2880" dirty="0" smtClean="0"/>
              <a:t> </a:t>
            </a:r>
            <a:r>
              <a:rPr lang="tr-TR" sz="2880" dirty="0" err="1" smtClean="0"/>
              <a:t>patient</a:t>
            </a:r>
            <a:r>
              <a:rPr lang="tr-TR" sz="2880" dirty="0" smtClean="0"/>
              <a:t> </a:t>
            </a:r>
            <a:r>
              <a:rPr lang="tr-TR" sz="2880" dirty="0" err="1" smtClean="0"/>
              <a:t>with</a:t>
            </a:r>
            <a:r>
              <a:rPr lang="tr-TR" sz="2880" dirty="0" smtClean="0"/>
              <a:t> </a:t>
            </a:r>
            <a:r>
              <a:rPr lang="tr-TR" sz="2880" dirty="0" err="1" smtClean="0"/>
              <a:t>the</a:t>
            </a:r>
            <a:r>
              <a:rPr lang="tr-TR" sz="2880" dirty="0" smtClean="0"/>
              <a:t> </a:t>
            </a:r>
            <a:r>
              <a:rPr lang="tr-TR" sz="2880" dirty="0" err="1" smtClean="0"/>
              <a:t>aid</a:t>
            </a:r>
            <a:r>
              <a:rPr lang="tr-TR" sz="2880" dirty="0" smtClean="0"/>
              <a:t> of </a:t>
            </a:r>
            <a:r>
              <a:rPr lang="tr-TR" sz="2880" dirty="0" err="1" smtClean="0"/>
              <a:t>non-invasive</a:t>
            </a:r>
            <a:r>
              <a:rPr lang="tr-TR" sz="2880" dirty="0" smtClean="0"/>
              <a:t> </a:t>
            </a:r>
            <a:r>
              <a:rPr lang="tr-TR" sz="2880" dirty="0" err="1" smtClean="0"/>
              <a:t>hemodynamic</a:t>
            </a:r>
            <a:r>
              <a:rPr lang="tr-TR" sz="2880" dirty="0" smtClean="0"/>
              <a:t> </a:t>
            </a:r>
            <a:r>
              <a:rPr lang="tr-TR" sz="2880" dirty="0" err="1" smtClean="0"/>
              <a:t>monitoring</a:t>
            </a:r>
            <a:r>
              <a:rPr lang="tr-TR" sz="2880" dirty="0" smtClean="0"/>
              <a:t> </a:t>
            </a:r>
            <a:r>
              <a:rPr lang="tr-TR" sz="2880" dirty="0" err="1" smtClean="0"/>
              <a:t>if</a:t>
            </a:r>
            <a:r>
              <a:rPr lang="tr-TR" sz="2880" dirty="0" smtClean="0"/>
              <a:t> </a:t>
            </a:r>
            <a:r>
              <a:rPr lang="tr-TR" sz="2880" dirty="0" err="1" smtClean="0"/>
              <a:t>available</a:t>
            </a:r>
            <a:endParaRPr lang="en-US" sz="2880" dirty="0"/>
          </a:p>
        </p:txBody>
      </p:sp>
    </p:spTree>
    <p:extLst>
      <p:ext uri="{BB962C8B-B14F-4D97-AF65-F5344CB8AC3E}">
        <p14:creationId xmlns:p14="http://schemas.microsoft.com/office/powerpoint/2010/main" val="7571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344" y="11337"/>
            <a:ext cx="7772941" cy="336064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427758"/>
              </p:ext>
            </p:extLst>
          </p:nvPr>
        </p:nvGraphicFramePr>
        <p:xfrm>
          <a:off x="1280160" y="3737120"/>
          <a:ext cx="10057561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599"/>
                <a:gridCol w="2767870"/>
                <a:gridCol w="3254746"/>
                <a:gridCol w="221034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Group Ephedrine (n=32) </a:t>
                      </a:r>
                      <a:endParaRPr lang="tr-TR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(</a:t>
                      </a:r>
                      <a:r>
                        <a:rPr lang="en-US" dirty="0" smtClean="0"/>
                        <a:t>7.5 - 15 mg)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Group Phenylephrine (n=32) </a:t>
                      </a:r>
                      <a:endParaRPr lang="tr-TR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(</a:t>
                      </a:r>
                      <a:r>
                        <a:rPr lang="en-US" dirty="0" smtClean="0"/>
                        <a:t>50 -100 µg</a:t>
                      </a:r>
                      <a:r>
                        <a:rPr lang="tr-TR" dirty="0" smtClean="0"/>
                        <a:t>)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UV PO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 </a:t>
                      </a:r>
                      <a:r>
                        <a:rPr lang="tr-TR" dirty="0" smtClean="0"/>
                        <a:t>(</a:t>
                      </a:r>
                      <a:r>
                        <a:rPr lang="tr-TR" dirty="0" err="1" smtClean="0"/>
                        <a:t>kPa</a:t>
                      </a:r>
                      <a:r>
                        <a:rPr lang="tr-TR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2.79 ± 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2.39 ± 0.62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0.02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</a:t>
            </a:r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0450" y="627273"/>
            <a:ext cx="3200400" cy="80126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 algn="ctr">
              <a:buFont typeface="Arial"/>
              <a:buNone/>
            </a:pPr>
            <a:r>
              <a:rPr lang="tr-TR" dirty="0" err="1" smtClean="0"/>
              <a:t>Use</a:t>
            </a:r>
            <a:r>
              <a:rPr lang="tr-TR" dirty="0" smtClean="0"/>
              <a:t> of </a:t>
            </a:r>
            <a:r>
              <a:rPr lang="tr-TR" dirty="0" err="1" smtClean="0"/>
              <a:t>vasopressors</a:t>
            </a:r>
            <a:r>
              <a:rPr lang="tr-TR" dirty="0" smtClean="0"/>
              <a:t> </a:t>
            </a:r>
            <a:endParaRPr lang="en-US" dirty="0"/>
          </a:p>
        </p:txBody>
      </p:sp>
      <p:sp>
        <p:nvSpPr>
          <p:cNvPr id="9" name="Metin kutusu 8"/>
          <p:cNvSpPr txBox="1"/>
          <p:nvPr/>
        </p:nvSpPr>
        <p:spPr>
          <a:xfrm>
            <a:off x="1232728" y="5364798"/>
            <a:ext cx="10338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Fetal</a:t>
            </a:r>
            <a:r>
              <a:rPr lang="tr-TR" dirty="0" smtClean="0"/>
              <a:t> </a:t>
            </a:r>
            <a:r>
              <a:rPr lang="tr-TR" dirty="0" err="1" smtClean="0"/>
              <a:t>acid</a:t>
            </a:r>
            <a:r>
              <a:rPr lang="tr-TR" dirty="0" smtClean="0"/>
              <a:t> </a:t>
            </a:r>
            <a:r>
              <a:rPr lang="tr-TR" dirty="0" err="1" smtClean="0"/>
              <a:t>base</a:t>
            </a:r>
            <a:r>
              <a:rPr lang="tr-TR" dirty="0" smtClean="0"/>
              <a:t> </a:t>
            </a:r>
            <a:r>
              <a:rPr lang="tr-TR" dirty="0" err="1" smtClean="0"/>
              <a:t>status</a:t>
            </a:r>
            <a:r>
              <a:rPr lang="tr-TR" dirty="0" smtClean="0"/>
              <a:t> is </a:t>
            </a:r>
            <a:r>
              <a:rPr lang="tr-TR" dirty="0" err="1" smtClean="0"/>
              <a:t>independent</a:t>
            </a:r>
            <a:r>
              <a:rPr lang="tr-TR" dirty="0" smtClean="0"/>
              <a:t> of </a:t>
            </a:r>
            <a:r>
              <a:rPr lang="tr-TR" dirty="0" err="1" smtClean="0"/>
              <a:t>whether</a:t>
            </a:r>
            <a:r>
              <a:rPr lang="tr-TR" dirty="0" smtClean="0"/>
              <a:t> </a:t>
            </a:r>
            <a:r>
              <a:rPr lang="tr-TR" dirty="0" err="1" smtClean="0"/>
              <a:t>ephedrine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phenylephrine</a:t>
            </a:r>
            <a:r>
              <a:rPr lang="tr-TR" dirty="0" smtClean="0"/>
              <a:t> </a:t>
            </a:r>
            <a:r>
              <a:rPr lang="tr-TR" dirty="0" err="1" smtClean="0"/>
              <a:t>used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treat</a:t>
            </a:r>
            <a:r>
              <a:rPr lang="tr-TR" dirty="0" smtClean="0"/>
              <a:t> </a:t>
            </a:r>
            <a:r>
              <a:rPr lang="tr-TR" dirty="0" err="1" smtClean="0"/>
              <a:t>spinal</a:t>
            </a:r>
            <a:r>
              <a:rPr lang="tr-TR" dirty="0" smtClean="0"/>
              <a:t> </a:t>
            </a:r>
            <a:r>
              <a:rPr lang="tr-TR" dirty="0" err="1" smtClean="0"/>
              <a:t>anesthesia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induced</a:t>
            </a:r>
            <a:r>
              <a:rPr lang="tr-TR" dirty="0" smtClean="0"/>
              <a:t> </a:t>
            </a:r>
            <a:r>
              <a:rPr lang="tr-TR" dirty="0" err="1" smtClean="0"/>
              <a:t>hypotension</a:t>
            </a:r>
            <a:r>
              <a:rPr lang="tr-TR" dirty="0"/>
              <a:t> </a:t>
            </a:r>
            <a:r>
              <a:rPr lang="tr-TR" dirty="0" smtClean="0"/>
              <a:t>in </a:t>
            </a:r>
            <a:r>
              <a:rPr lang="tr-TR" dirty="0" err="1" smtClean="0"/>
              <a:t>severely</a:t>
            </a:r>
            <a:r>
              <a:rPr lang="tr-TR" dirty="0" smtClean="0"/>
              <a:t> </a:t>
            </a:r>
            <a:r>
              <a:rPr lang="tr-TR" dirty="0" err="1" smtClean="0"/>
              <a:t>preeclamptic</a:t>
            </a:r>
            <a:r>
              <a:rPr lang="tr-TR" dirty="0" smtClean="0"/>
              <a:t> </a:t>
            </a:r>
            <a:r>
              <a:rPr lang="tr-TR" dirty="0" err="1" smtClean="0"/>
              <a:t>patients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non-reassuring</a:t>
            </a:r>
            <a:r>
              <a:rPr lang="tr-TR" dirty="0" smtClean="0"/>
              <a:t> FHR </a:t>
            </a:r>
            <a:r>
              <a:rPr lang="tr-TR" dirty="0" err="1" smtClean="0"/>
              <a:t>tracings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59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6944" y="185200"/>
            <a:ext cx="6704611" cy="3046842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bg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8421" y="114653"/>
            <a:ext cx="4904509" cy="80126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 algn="ctr">
              <a:buFont typeface="Arial"/>
              <a:buNone/>
            </a:pPr>
            <a:r>
              <a:rPr lang="tr-TR" sz="3400" dirty="0" err="1" smtClean="0"/>
              <a:t>Use</a:t>
            </a:r>
            <a:r>
              <a:rPr lang="tr-TR" sz="3400" dirty="0" smtClean="0"/>
              <a:t> of </a:t>
            </a:r>
            <a:r>
              <a:rPr lang="tr-TR" sz="3400" dirty="0" err="1" smtClean="0"/>
              <a:t>colloid</a:t>
            </a:r>
            <a:r>
              <a:rPr lang="tr-TR" sz="3400" dirty="0" smtClean="0"/>
              <a:t> </a:t>
            </a:r>
            <a:r>
              <a:rPr lang="tr-TR" sz="3400" dirty="0" err="1" smtClean="0"/>
              <a:t>preload+vasopressors</a:t>
            </a:r>
            <a:r>
              <a:rPr lang="tr-TR" sz="3400" dirty="0" smtClean="0"/>
              <a:t> </a:t>
            </a:r>
            <a:endParaRPr lang="en-US" sz="3400" dirty="0"/>
          </a:p>
        </p:txBody>
      </p:sp>
      <p:graphicFrame>
        <p:nvGraphicFramePr>
          <p:cNvPr id="7" name="İçerik Yer Tutucus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1559329"/>
              </p:ext>
            </p:extLst>
          </p:nvPr>
        </p:nvGraphicFramePr>
        <p:xfrm>
          <a:off x="599900" y="3478040"/>
          <a:ext cx="111493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229"/>
                <a:gridCol w="2515491"/>
                <a:gridCol w="2957974"/>
                <a:gridCol w="2008803"/>
                <a:gridCol w="200880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Group Ephedrine (n=</a:t>
                      </a:r>
                      <a:r>
                        <a:rPr lang="tr-TR" dirty="0" smtClean="0"/>
                        <a:t>10</a:t>
                      </a:r>
                      <a:r>
                        <a:rPr lang="en-US" dirty="0" smtClean="0"/>
                        <a:t>) </a:t>
                      </a:r>
                      <a:endParaRPr lang="tr-TR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(</a:t>
                      </a:r>
                      <a:r>
                        <a:rPr lang="en-US" dirty="0" smtClean="0"/>
                        <a:t>7.5 - 15 mg)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Group Phenylephrine (n=</a:t>
                      </a:r>
                      <a:r>
                        <a:rPr lang="tr-TR" dirty="0" smtClean="0"/>
                        <a:t>10</a:t>
                      </a:r>
                      <a:r>
                        <a:rPr lang="en-US" dirty="0" smtClean="0"/>
                        <a:t>) </a:t>
                      </a:r>
                      <a:endParaRPr lang="tr-TR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(</a:t>
                      </a:r>
                      <a:r>
                        <a:rPr lang="en-US" dirty="0" smtClean="0"/>
                        <a:t>50 -100 µg</a:t>
                      </a:r>
                      <a:r>
                        <a:rPr lang="tr-TR" dirty="0" smtClean="0"/>
                        <a:t>)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Difference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SVR </a:t>
                      </a:r>
                      <a:r>
                        <a:rPr lang="tr-TR" dirty="0" err="1" smtClean="0"/>
                        <a:t>change</a:t>
                      </a:r>
                      <a:r>
                        <a:rPr lang="tr-TR" dirty="0" smtClean="0"/>
                        <a:t>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-1.9 (10.5)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22.3 (7.5)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-24.2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&lt;0.0001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CI </a:t>
                      </a:r>
                      <a:r>
                        <a:rPr lang="tr-TR" dirty="0" err="1" smtClean="0"/>
                        <a:t>change</a:t>
                      </a:r>
                      <a:r>
                        <a:rPr lang="tr-TR" dirty="0" smtClean="0"/>
                        <a:t>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2.6 (6.0)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-12 (7.3)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14.6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&lt;0.0001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431064" y="5364798"/>
            <a:ext cx="11410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Phenylephrine</a:t>
            </a:r>
            <a:r>
              <a:rPr lang="tr-TR" dirty="0" smtClean="0"/>
              <a:t> </a:t>
            </a:r>
            <a:r>
              <a:rPr lang="tr-TR" dirty="0" err="1" smtClean="0"/>
              <a:t>effectively</a:t>
            </a:r>
            <a:r>
              <a:rPr lang="tr-TR" dirty="0" smtClean="0"/>
              <a:t> </a:t>
            </a:r>
            <a:r>
              <a:rPr lang="tr-TR" dirty="0" err="1" smtClean="0"/>
              <a:t>reverses</a:t>
            </a:r>
            <a:r>
              <a:rPr lang="tr-TR" dirty="0" smtClean="0"/>
              <a:t> </a:t>
            </a:r>
            <a:r>
              <a:rPr lang="tr-TR" dirty="0" err="1" smtClean="0"/>
              <a:t>spinal</a:t>
            </a:r>
            <a:r>
              <a:rPr lang="tr-TR" dirty="0" smtClean="0"/>
              <a:t> </a:t>
            </a:r>
            <a:r>
              <a:rPr lang="tr-TR" dirty="0" err="1" smtClean="0"/>
              <a:t>anesthesia</a:t>
            </a:r>
            <a:r>
              <a:rPr lang="tr-TR" dirty="0" smtClean="0"/>
              <a:t> </a:t>
            </a:r>
            <a:r>
              <a:rPr lang="tr-TR" dirty="0" err="1" smtClean="0"/>
              <a:t>induced</a:t>
            </a:r>
            <a:r>
              <a:rPr lang="tr-TR" dirty="0" smtClean="0"/>
              <a:t> </a:t>
            </a:r>
            <a:r>
              <a:rPr lang="tr-TR" dirty="0" err="1" smtClean="0"/>
              <a:t>hemodynamic</a:t>
            </a:r>
            <a:r>
              <a:rPr lang="tr-TR" dirty="0" smtClean="0"/>
              <a:t> </a:t>
            </a:r>
            <a:r>
              <a:rPr lang="tr-TR" dirty="0" err="1" smtClean="0"/>
              <a:t>changes</a:t>
            </a:r>
            <a:r>
              <a:rPr lang="tr-TR" dirty="0" smtClean="0"/>
              <a:t> in severe </a:t>
            </a:r>
            <a:r>
              <a:rPr lang="tr-TR" dirty="0" err="1" smtClean="0"/>
              <a:t>early</a:t>
            </a:r>
            <a:r>
              <a:rPr lang="tr-TR" dirty="0" smtClean="0"/>
              <a:t> </a:t>
            </a:r>
            <a:r>
              <a:rPr lang="tr-TR" dirty="0" err="1" smtClean="0"/>
              <a:t>onset</a:t>
            </a:r>
            <a:r>
              <a:rPr lang="tr-TR" dirty="0" smtClean="0"/>
              <a:t> </a:t>
            </a:r>
            <a:r>
              <a:rPr lang="tr-TR" dirty="0" err="1" smtClean="0"/>
              <a:t>preeclampsia</a:t>
            </a:r>
            <a:r>
              <a:rPr lang="tr-TR" dirty="0" smtClean="0"/>
              <a:t>, </a:t>
            </a:r>
          </a:p>
          <a:p>
            <a:r>
              <a:rPr lang="tr-TR" dirty="0" err="1" smtClean="0"/>
              <a:t>if</a:t>
            </a:r>
            <a:r>
              <a:rPr lang="tr-TR" dirty="0" smtClean="0"/>
              <a:t> </a:t>
            </a:r>
            <a:r>
              <a:rPr lang="tr-TR" dirty="0" err="1" smtClean="0"/>
              <a:t>left</a:t>
            </a:r>
            <a:r>
              <a:rPr lang="tr-TR" dirty="0" smtClean="0"/>
              <a:t> </a:t>
            </a:r>
            <a:r>
              <a:rPr lang="tr-TR" dirty="0" err="1" smtClean="0"/>
              <a:t>ventricular</a:t>
            </a:r>
            <a:r>
              <a:rPr lang="tr-TR" dirty="0" smtClean="0"/>
              <a:t> </a:t>
            </a:r>
            <a:r>
              <a:rPr lang="tr-TR" dirty="0" err="1" smtClean="0"/>
              <a:t>systolic</a:t>
            </a:r>
            <a:r>
              <a:rPr lang="tr-TR" dirty="0" smtClean="0"/>
              <a:t> </a:t>
            </a:r>
            <a:r>
              <a:rPr lang="tr-TR" dirty="0" err="1" smtClean="0"/>
              <a:t>function</a:t>
            </a:r>
            <a:r>
              <a:rPr lang="tr-TR" dirty="0" smtClean="0"/>
              <a:t> is </a:t>
            </a:r>
            <a:r>
              <a:rPr lang="tr-TR" dirty="0" err="1" smtClean="0"/>
              <a:t>preserved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8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97467" y="1692423"/>
            <a:ext cx="10914917" cy="504921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sz="3200" b="1" dirty="0" smtClean="0">
                <a:ea typeface="ＭＳ Ｐゴシック" charset="0"/>
                <a:cs typeface="Calibri"/>
              </a:rPr>
              <a:t>Control of </a:t>
            </a:r>
            <a:r>
              <a:rPr lang="tr-TR" sz="3200" b="1" dirty="0" err="1" smtClean="0">
                <a:ea typeface="ＭＳ Ｐゴシック" charset="0"/>
                <a:cs typeface="Calibri"/>
              </a:rPr>
              <a:t>high</a:t>
            </a:r>
            <a:r>
              <a:rPr lang="tr-TR" sz="3200" b="1" dirty="0" smtClean="0">
                <a:ea typeface="ＭＳ Ｐゴシック" charset="0"/>
                <a:cs typeface="Calibri"/>
              </a:rPr>
              <a:t> </a:t>
            </a:r>
            <a:r>
              <a:rPr lang="tr-TR" sz="3200" b="1" dirty="0" err="1" smtClean="0">
                <a:ea typeface="ＭＳ Ｐゴシック" charset="0"/>
                <a:cs typeface="Calibri"/>
              </a:rPr>
              <a:t>blood</a:t>
            </a:r>
            <a:r>
              <a:rPr lang="tr-TR" sz="3200" b="1" dirty="0" smtClean="0">
                <a:ea typeface="ＭＳ Ｐゴシック" charset="0"/>
                <a:cs typeface="Calibri"/>
              </a:rPr>
              <a:t> </a:t>
            </a:r>
            <a:r>
              <a:rPr lang="tr-TR" sz="3200" b="1" dirty="0" err="1">
                <a:ea typeface="ＭＳ Ｐゴシック" charset="0"/>
                <a:cs typeface="Calibri"/>
              </a:rPr>
              <a:t>pressure</a:t>
            </a:r>
            <a:r>
              <a:rPr lang="tr-TR" sz="3200" b="1" dirty="0">
                <a:ea typeface="ＭＳ Ｐゴシック" charset="0"/>
                <a:cs typeface="Calibri"/>
              </a:rPr>
              <a:t> </a:t>
            </a:r>
          </a:p>
          <a:p>
            <a:pPr marL="514350" indent="-51435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sz="3200" b="1" dirty="0" err="1">
                <a:ea typeface="ＭＳ Ｐゴシック" charset="0"/>
                <a:cs typeface="Calibri"/>
              </a:rPr>
              <a:t>Prevention</a:t>
            </a:r>
            <a:r>
              <a:rPr lang="tr-TR" sz="3200" b="1" dirty="0">
                <a:ea typeface="ＭＳ Ｐゴシック" charset="0"/>
                <a:cs typeface="Calibri"/>
              </a:rPr>
              <a:t> &amp; </a:t>
            </a:r>
            <a:r>
              <a:rPr lang="tr-TR" sz="3200" b="1" dirty="0" err="1">
                <a:ea typeface="ＭＳ Ｐゴシック" charset="0"/>
                <a:cs typeface="Calibri"/>
              </a:rPr>
              <a:t>treatment</a:t>
            </a:r>
            <a:r>
              <a:rPr lang="tr-TR" sz="3200" b="1" dirty="0">
                <a:ea typeface="ＭＳ Ｐゴシック" charset="0"/>
                <a:cs typeface="Calibri"/>
              </a:rPr>
              <a:t> of </a:t>
            </a:r>
            <a:r>
              <a:rPr lang="tr-TR" sz="3200" b="1" dirty="0" err="1">
                <a:ea typeface="ＭＳ Ｐゴシック" charset="0"/>
                <a:cs typeface="Calibri"/>
              </a:rPr>
              <a:t>seizures</a:t>
            </a:r>
            <a:r>
              <a:rPr lang="tr-TR" sz="3200" b="1" dirty="0">
                <a:ea typeface="ＭＳ Ｐゴシック" charset="0"/>
                <a:cs typeface="Calibri"/>
              </a:rPr>
              <a:t> </a:t>
            </a:r>
            <a:endParaRPr lang="en-US" sz="3200" b="1" dirty="0">
              <a:ea typeface="ＭＳ Ｐゴシック" charset="0"/>
              <a:cs typeface="Calibri"/>
            </a:endParaRPr>
          </a:p>
          <a:p>
            <a:pPr marL="514350" indent="-51435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sz="3200" b="1" dirty="0" err="1" smtClean="0">
                <a:ea typeface="ＭＳ Ｐゴシック" charset="0"/>
                <a:cs typeface="Calibri"/>
              </a:rPr>
              <a:t>Monitoring</a:t>
            </a:r>
            <a:r>
              <a:rPr lang="tr-TR" sz="3200" b="1" dirty="0" smtClean="0">
                <a:ea typeface="ＭＳ Ｐゴシック" charset="0"/>
                <a:cs typeface="Calibri"/>
              </a:rPr>
              <a:t> (</a:t>
            </a:r>
            <a:r>
              <a:rPr lang="tr-TR" sz="3200" b="1" dirty="0" err="1" smtClean="0">
                <a:ea typeface="ＭＳ Ｐゴシック" charset="0"/>
                <a:cs typeface="Calibri"/>
              </a:rPr>
              <a:t>invasive</a:t>
            </a:r>
            <a:r>
              <a:rPr lang="tr-TR" sz="3200" b="1" dirty="0" smtClean="0">
                <a:ea typeface="ＭＳ Ｐゴシック" charset="0"/>
                <a:cs typeface="Calibri"/>
              </a:rPr>
              <a:t> </a:t>
            </a:r>
            <a:r>
              <a:rPr lang="tr-TR" sz="3200" b="1" dirty="0" err="1" smtClean="0">
                <a:ea typeface="ＭＳ Ｐゴシック" charset="0"/>
                <a:cs typeface="Calibri"/>
              </a:rPr>
              <a:t>or</a:t>
            </a:r>
            <a:r>
              <a:rPr lang="tr-TR" sz="3200" b="1" dirty="0" smtClean="0">
                <a:ea typeface="ＭＳ Ｐゴシック" charset="0"/>
                <a:cs typeface="Calibri"/>
              </a:rPr>
              <a:t> </a:t>
            </a:r>
            <a:r>
              <a:rPr lang="tr-TR" sz="3200" b="1" dirty="0" err="1" smtClean="0">
                <a:ea typeface="ＭＳ Ｐゴシック" charset="0"/>
                <a:cs typeface="Calibri"/>
              </a:rPr>
              <a:t>noninvasive</a:t>
            </a:r>
            <a:r>
              <a:rPr lang="tr-TR" sz="3200" b="1" dirty="0">
                <a:ea typeface="ＭＳ Ｐゴシック" charset="0"/>
                <a:cs typeface="Calibri"/>
              </a:rPr>
              <a:t>)</a:t>
            </a:r>
            <a:r>
              <a:rPr lang="tr-TR" sz="3200" b="1" dirty="0" smtClean="0">
                <a:ea typeface="ＭＳ Ｐゴシック" charset="0"/>
                <a:cs typeface="Calibri"/>
              </a:rPr>
              <a:t>  </a:t>
            </a:r>
            <a:endParaRPr lang="en-US" sz="3200" b="1" dirty="0">
              <a:ea typeface="ＭＳ Ｐゴシック" charset="0"/>
              <a:cs typeface="Calibri"/>
            </a:endParaRPr>
          </a:p>
          <a:p>
            <a:pPr marL="514350" indent="-51435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sz="3200" b="1" dirty="0" err="1">
                <a:ea typeface="ＭＳ Ｐゴシック" charset="0"/>
                <a:cs typeface="Calibri"/>
              </a:rPr>
              <a:t>Fluid</a:t>
            </a:r>
            <a:r>
              <a:rPr lang="tr-TR" sz="3200" b="1" dirty="0">
                <a:ea typeface="ＭＳ Ｐゴシック" charset="0"/>
                <a:cs typeface="Calibri"/>
              </a:rPr>
              <a:t> </a:t>
            </a:r>
            <a:r>
              <a:rPr lang="tr-TR" sz="3200" b="1" dirty="0" err="1" smtClean="0">
                <a:ea typeface="ＭＳ Ｐゴシック" charset="0"/>
                <a:cs typeface="Calibri"/>
              </a:rPr>
              <a:t>management</a:t>
            </a:r>
            <a:endParaRPr lang="tr-TR" sz="3200" b="1" dirty="0">
              <a:ea typeface="ＭＳ Ｐゴシック" charset="0"/>
              <a:cs typeface="Calibri"/>
            </a:endParaRPr>
          </a:p>
          <a:p>
            <a:pPr marL="514350" indent="-51435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sz="3200" b="1" dirty="0" err="1" smtClean="0">
                <a:ea typeface="ＭＳ Ｐゴシック" charset="0"/>
                <a:cs typeface="Calibri"/>
              </a:rPr>
              <a:t>Use</a:t>
            </a:r>
            <a:r>
              <a:rPr lang="tr-TR" sz="3200" b="1" dirty="0" smtClean="0">
                <a:ea typeface="ＭＳ Ｐゴシック" charset="0"/>
                <a:cs typeface="Calibri"/>
              </a:rPr>
              <a:t> of </a:t>
            </a:r>
            <a:r>
              <a:rPr lang="tr-TR" sz="3200" b="1" dirty="0" err="1" smtClean="0">
                <a:ea typeface="ＭＳ Ｐゴシック" charset="0"/>
                <a:cs typeface="Calibri"/>
              </a:rPr>
              <a:t>uterotonics</a:t>
            </a:r>
            <a:r>
              <a:rPr lang="tr-TR" sz="3200" b="1" dirty="0" smtClean="0">
                <a:ea typeface="ＭＳ Ｐゴシック" charset="0"/>
                <a:cs typeface="Calibri"/>
              </a:rPr>
              <a:t> &amp; </a:t>
            </a:r>
            <a:r>
              <a:rPr lang="tr-TR" sz="3200" b="1" dirty="0" err="1" smtClean="0">
                <a:ea typeface="ＭＳ Ｐゴシック" charset="0"/>
                <a:cs typeface="Calibri"/>
              </a:rPr>
              <a:t>vasopressors</a:t>
            </a:r>
            <a:endParaRPr lang="tr-TR" sz="3200" b="1" dirty="0" smtClean="0">
              <a:ea typeface="ＭＳ Ｐゴシック" charset="0"/>
              <a:cs typeface="Calibri"/>
            </a:endParaRPr>
          </a:p>
          <a:p>
            <a:pPr marL="514350" indent="-51435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sz="3200" b="1" dirty="0" err="1" smtClean="0">
                <a:ea typeface="ＭＳ Ｐゴシック" charset="0"/>
                <a:cs typeface="Calibri"/>
              </a:rPr>
              <a:t>Anesthesia</a:t>
            </a:r>
            <a:r>
              <a:rPr lang="tr-TR" sz="3200" b="1" dirty="0" smtClean="0">
                <a:ea typeface="ＭＳ Ｐゴシック" charset="0"/>
                <a:cs typeface="Calibri"/>
              </a:rPr>
              <a:t> </a:t>
            </a:r>
            <a:r>
              <a:rPr lang="tr-TR" sz="3200" b="1" dirty="0" err="1" smtClean="0">
                <a:ea typeface="ＭＳ Ｐゴシック" charset="0"/>
                <a:cs typeface="Calibri"/>
              </a:rPr>
              <a:t>options</a:t>
            </a:r>
            <a:r>
              <a:rPr lang="tr-TR" sz="3200" b="1" dirty="0" smtClean="0">
                <a:ea typeface="ＭＳ Ｐゴシック" charset="0"/>
                <a:cs typeface="Calibri"/>
              </a:rPr>
              <a:t> </a:t>
            </a:r>
            <a:r>
              <a:rPr lang="tr-TR" sz="3200" b="1" dirty="0" err="1" smtClean="0">
                <a:ea typeface="ＭＳ Ｐゴシック" charset="0"/>
                <a:cs typeface="Calibri"/>
              </a:rPr>
              <a:t>according</a:t>
            </a:r>
            <a:r>
              <a:rPr lang="tr-TR" sz="3200" b="1" dirty="0" smtClean="0">
                <a:ea typeface="ＭＳ Ｐゴシック" charset="0"/>
                <a:cs typeface="Calibri"/>
              </a:rPr>
              <a:t> </a:t>
            </a:r>
            <a:r>
              <a:rPr lang="tr-TR" sz="3200" b="1" dirty="0" err="1" smtClean="0">
                <a:ea typeface="ＭＳ Ｐゴシック" charset="0"/>
                <a:cs typeface="Calibri"/>
              </a:rPr>
              <a:t>to</a:t>
            </a:r>
            <a:r>
              <a:rPr lang="tr-TR" sz="3200" b="1" dirty="0">
                <a:ea typeface="ＭＳ Ｐゴシック" charset="0"/>
                <a:cs typeface="Calibri"/>
              </a:rPr>
              <a:t> </a:t>
            </a:r>
            <a:r>
              <a:rPr lang="tr-TR" sz="3200" b="1" dirty="0" err="1">
                <a:ea typeface="ＭＳ Ｐゴシック" charset="0"/>
                <a:cs typeface="Calibri"/>
              </a:rPr>
              <a:t>coagulation</a:t>
            </a:r>
            <a:r>
              <a:rPr lang="tr-TR" sz="3200" b="1" dirty="0">
                <a:ea typeface="ＭＳ Ｐゴシック" charset="0"/>
                <a:cs typeface="Calibri"/>
              </a:rPr>
              <a:t> </a:t>
            </a:r>
            <a:r>
              <a:rPr lang="tr-TR" sz="3200" b="1" dirty="0" err="1">
                <a:ea typeface="ＭＳ Ｐゴシック" charset="0"/>
                <a:cs typeface="Calibri"/>
              </a:rPr>
              <a:t>status</a:t>
            </a:r>
            <a:endParaRPr lang="tr-TR" sz="3200" b="1" dirty="0" smtClean="0">
              <a:ea typeface="ＭＳ Ｐゴシック" charset="0"/>
              <a:cs typeface="Calibri"/>
            </a:endParaRPr>
          </a:p>
          <a:p>
            <a:pPr marL="514350" indent="-514350" algn="l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tr-TR" sz="3200" b="1" dirty="0" err="1" smtClean="0">
                <a:ea typeface="ＭＳ Ｐゴシック" charset="0"/>
                <a:cs typeface="Calibri"/>
              </a:rPr>
              <a:t>Long</a:t>
            </a:r>
            <a:r>
              <a:rPr lang="tr-TR" sz="3200" b="1" dirty="0" smtClean="0">
                <a:ea typeface="ＭＳ Ｐゴシック" charset="0"/>
                <a:cs typeface="Calibri"/>
              </a:rPr>
              <a:t> </a:t>
            </a:r>
            <a:r>
              <a:rPr lang="tr-TR" sz="3200" b="1" dirty="0" err="1" smtClean="0">
                <a:ea typeface="ＭＳ Ｐゴシック" charset="0"/>
                <a:cs typeface="Calibri"/>
              </a:rPr>
              <a:t>term</a:t>
            </a:r>
            <a:r>
              <a:rPr lang="tr-TR" sz="3200" b="1" dirty="0" smtClean="0">
                <a:ea typeface="ＭＳ Ｐゴシック" charset="0"/>
                <a:cs typeface="Calibri"/>
              </a:rPr>
              <a:t> </a:t>
            </a:r>
            <a:r>
              <a:rPr lang="tr-TR" sz="3200" b="1" dirty="0" err="1" smtClean="0">
                <a:ea typeface="ＭＳ Ｐゴシック" charset="0"/>
                <a:cs typeface="Calibri"/>
              </a:rPr>
              <a:t>ramifications</a:t>
            </a:r>
            <a:r>
              <a:rPr lang="tr-TR" sz="3200" b="1" dirty="0" smtClean="0">
                <a:ea typeface="ＭＳ Ｐゴシック" charset="0"/>
                <a:cs typeface="Calibri"/>
              </a:rPr>
              <a:t>!!!!!!!!!!!!</a:t>
            </a:r>
            <a:endParaRPr lang="tr-TR" sz="3200" b="1" dirty="0">
              <a:ea typeface="ＭＳ Ｐゴシック" charset="0"/>
              <a:cs typeface="Calibri"/>
            </a:endParaRPr>
          </a:p>
          <a:p>
            <a:pPr marL="548640" indent="-548640" algn="l">
              <a:lnSpc>
                <a:spcPct val="140000"/>
              </a:lnSpc>
              <a:buClr>
                <a:srgbClr val="FFC000"/>
              </a:buClr>
              <a:buFont typeface="+mj-ea"/>
              <a:buAutoNum type="circleNumDbPlain"/>
            </a:pPr>
            <a:endParaRPr lang="en-US" sz="2880" dirty="0">
              <a:solidFill>
                <a:schemeClr val="bg1"/>
              </a:solidFill>
              <a:ea typeface="ＭＳ Ｐゴシック" charset="0"/>
              <a:cs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97467" y="2263564"/>
            <a:ext cx="2655370" cy="264160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9168" y="706625"/>
            <a:ext cx="6909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/>
              <a:t>SUMMARY</a:t>
            </a:r>
            <a:endParaRPr lang="en-US" sz="3360" b="1" dirty="0">
              <a:latin typeface="+mj-lt"/>
            </a:endParaRPr>
          </a:p>
        </p:txBody>
      </p:sp>
      <p:pic>
        <p:nvPicPr>
          <p:cNvPr id="5" name="SEAS2655.jpg" descr="/Users/sgunaydin/Desktop/SEAS2655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" r="5345"/>
          <a:stretch>
            <a:fillRect/>
          </a:stretch>
        </p:blipFill>
        <p:spPr>
          <a:xfrm>
            <a:off x="7893550" y="1711471"/>
            <a:ext cx="3962007" cy="332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56" y="2683051"/>
            <a:ext cx="3338281" cy="1325563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7" name="COCM9623.jpg" descr="/Users/sgunaydin/Desktop/COCM9623.jpg"/>
          <p:cNvPicPr>
            <a:picLocks noGrp="1" noChangeAspect="1"/>
          </p:cNvPicPr>
          <p:nvPr>
            <p:ph sz="half" idx="2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" r="5345"/>
          <a:stretch>
            <a:fillRect/>
          </a:stretch>
        </p:blipFill>
        <p:spPr>
          <a:xfrm>
            <a:off x="3069448" y="1812112"/>
            <a:ext cx="5181600" cy="435133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</a:t>
            </a:r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67124" y="2683051"/>
            <a:ext cx="39847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Skal</a:t>
            </a:r>
            <a:r>
              <a:rPr lang="en-US" dirty="0" smtClean="0"/>
              <a:t> du have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709592" y="16075"/>
            <a:ext cx="10515600" cy="1059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200" b="1" dirty="0" err="1" smtClean="0">
                <a:latin typeface="+mn-lt"/>
              </a:rPr>
              <a:t>Initial</a:t>
            </a:r>
            <a:r>
              <a:rPr lang="tr-TR" sz="4200" b="1" dirty="0" smtClean="0">
                <a:latin typeface="+mn-lt"/>
              </a:rPr>
              <a:t> </a:t>
            </a:r>
            <a:r>
              <a:rPr lang="tr-TR" sz="4200" b="1" dirty="0" err="1">
                <a:latin typeface="+mn-lt"/>
              </a:rPr>
              <a:t>m</a:t>
            </a:r>
            <a:r>
              <a:rPr lang="tr-TR" sz="4200" b="1" dirty="0" err="1" smtClean="0">
                <a:latin typeface="+mn-lt"/>
              </a:rPr>
              <a:t>edical</a:t>
            </a:r>
            <a:r>
              <a:rPr lang="tr-TR" sz="4200" b="1" dirty="0" smtClean="0">
                <a:latin typeface="+mn-lt"/>
              </a:rPr>
              <a:t> </a:t>
            </a:r>
            <a:r>
              <a:rPr lang="tr-TR" sz="4200" b="1" dirty="0" err="1">
                <a:latin typeface="+mn-lt"/>
              </a:rPr>
              <a:t>t</a:t>
            </a:r>
            <a:r>
              <a:rPr lang="tr-TR" sz="4200" b="1" dirty="0" err="1" smtClean="0">
                <a:latin typeface="+mn-lt"/>
              </a:rPr>
              <a:t>reatment</a:t>
            </a:r>
            <a:endParaRPr lang="en-US" sz="4200" b="1" dirty="0">
              <a:latin typeface="+mn-lt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406400" y="884125"/>
            <a:ext cx="11616267" cy="5561953"/>
          </a:xfrm>
        </p:spPr>
        <p:txBody>
          <a:bodyPr>
            <a:normAutofit/>
          </a:bodyPr>
          <a:lstStyle/>
          <a:p>
            <a:r>
              <a:rPr lang="tr-TR" sz="3200" dirty="0" smtClean="0"/>
              <a:t>IV </a:t>
            </a:r>
            <a:r>
              <a:rPr lang="tr-TR" sz="3200" dirty="0" err="1" smtClean="0"/>
              <a:t>bolus</a:t>
            </a:r>
            <a:r>
              <a:rPr lang="tr-TR" sz="3200" dirty="0" smtClean="0"/>
              <a:t> of 5 </a:t>
            </a:r>
            <a:r>
              <a:rPr lang="tr-TR" sz="3200" dirty="0"/>
              <a:t>mg </a:t>
            </a:r>
            <a:r>
              <a:rPr lang="tr-TR" sz="3200" dirty="0" err="1"/>
              <a:t>hydralazine</a:t>
            </a:r>
            <a:r>
              <a:rPr lang="tr-TR" sz="3200" dirty="0"/>
              <a:t> </a:t>
            </a:r>
            <a:r>
              <a:rPr lang="tr-TR" sz="3200" dirty="0" err="1" smtClean="0"/>
              <a:t>over</a:t>
            </a:r>
            <a:r>
              <a:rPr lang="tr-TR" sz="3200" dirty="0" smtClean="0"/>
              <a:t> 2 </a:t>
            </a:r>
            <a:r>
              <a:rPr lang="tr-TR" sz="3200" dirty="0" err="1" smtClean="0"/>
              <a:t>min</a:t>
            </a:r>
            <a:endParaRPr lang="tr-TR" sz="3200" dirty="0" smtClean="0"/>
          </a:p>
          <a:p>
            <a:r>
              <a:rPr lang="tr-TR" sz="3200" dirty="0" smtClean="0"/>
              <a:t>IV 5 mg </a:t>
            </a:r>
            <a:r>
              <a:rPr lang="tr-TR" sz="3200" dirty="0" err="1" smtClean="0"/>
              <a:t>hydralazine</a:t>
            </a:r>
            <a:r>
              <a:rPr lang="tr-TR" sz="3200" dirty="0" smtClean="0"/>
              <a:t> </a:t>
            </a:r>
            <a:r>
              <a:rPr lang="tr-TR" sz="3200" dirty="0" err="1" smtClean="0"/>
              <a:t>repeated</a:t>
            </a:r>
            <a:r>
              <a:rPr lang="tr-TR" sz="3200" dirty="0" smtClean="0"/>
              <a:t> </a:t>
            </a:r>
            <a:r>
              <a:rPr lang="tr-TR" sz="3200" dirty="0" err="1" smtClean="0"/>
              <a:t>after</a:t>
            </a:r>
            <a:r>
              <a:rPr lang="tr-TR" sz="3200" dirty="0"/>
              <a:t> 20 </a:t>
            </a:r>
            <a:r>
              <a:rPr lang="tr-TR" sz="3200" dirty="0" err="1"/>
              <a:t>min</a:t>
            </a:r>
            <a:r>
              <a:rPr lang="tr-TR" sz="3200" dirty="0"/>
              <a:t> </a:t>
            </a:r>
            <a:endParaRPr lang="tr-TR" sz="3200" dirty="0" smtClean="0"/>
          </a:p>
          <a:p>
            <a:r>
              <a:rPr lang="tr-TR" sz="3200" dirty="0"/>
              <a:t>B</a:t>
            </a:r>
            <a:r>
              <a:rPr lang="tr-TR" sz="3200" dirty="0" smtClean="0"/>
              <a:t>lood </a:t>
            </a:r>
            <a:r>
              <a:rPr lang="tr-TR" sz="3200" dirty="0" err="1"/>
              <a:t>pressure</a:t>
            </a:r>
            <a:r>
              <a:rPr lang="tr-TR" sz="3200" dirty="0"/>
              <a:t> (BP) </a:t>
            </a:r>
            <a:r>
              <a:rPr lang="tr-TR" sz="3200" dirty="0" err="1" smtClean="0"/>
              <a:t>decreased</a:t>
            </a:r>
            <a:r>
              <a:rPr lang="tr-TR" sz="3200" dirty="0" smtClean="0"/>
              <a:t> </a:t>
            </a:r>
            <a:r>
              <a:rPr lang="tr-TR" sz="3200" dirty="0" err="1" smtClean="0"/>
              <a:t>to</a:t>
            </a:r>
            <a:r>
              <a:rPr lang="tr-TR" sz="3200" dirty="0" smtClean="0"/>
              <a:t> 170</a:t>
            </a:r>
            <a:r>
              <a:rPr lang="tr-TR" sz="3200" dirty="0"/>
              <a:t>/110 </a:t>
            </a:r>
            <a:r>
              <a:rPr lang="tr-TR" sz="3200" dirty="0" err="1" smtClean="0"/>
              <a:t>mmHg</a:t>
            </a:r>
            <a:endParaRPr lang="tr-TR" sz="3200" dirty="0" smtClean="0"/>
          </a:p>
          <a:p>
            <a:r>
              <a:rPr lang="tr-TR" sz="3200" dirty="0" smtClean="0"/>
              <a:t>IV </a:t>
            </a:r>
            <a:r>
              <a:rPr lang="tr-TR" sz="3200" dirty="0" err="1"/>
              <a:t>bolus</a:t>
            </a:r>
            <a:r>
              <a:rPr lang="tr-TR" sz="3200" dirty="0"/>
              <a:t> </a:t>
            </a:r>
            <a:r>
              <a:rPr lang="tr-TR" sz="3200" dirty="0" smtClean="0"/>
              <a:t>20 mg </a:t>
            </a:r>
            <a:r>
              <a:rPr lang="tr-TR" sz="3200" dirty="0" err="1" smtClean="0"/>
              <a:t>labetalol</a:t>
            </a:r>
            <a:r>
              <a:rPr lang="tr-TR" sz="3200" dirty="0" smtClean="0"/>
              <a:t> </a:t>
            </a:r>
            <a:r>
              <a:rPr lang="tr-TR" sz="3200" dirty="0" err="1" smtClean="0"/>
              <a:t>over</a:t>
            </a:r>
            <a:r>
              <a:rPr lang="tr-TR" sz="3200" dirty="0" smtClean="0"/>
              <a:t> 2 </a:t>
            </a:r>
            <a:r>
              <a:rPr lang="tr-TR" sz="3200" dirty="0" err="1" smtClean="0"/>
              <a:t>min</a:t>
            </a:r>
            <a:endParaRPr lang="tr-TR" sz="3200" dirty="0" smtClean="0"/>
          </a:p>
          <a:p>
            <a:r>
              <a:rPr lang="tr-TR" sz="3200" dirty="0" smtClean="0"/>
              <a:t>BP:160</a:t>
            </a:r>
            <a:r>
              <a:rPr lang="tr-TR" sz="3200" dirty="0"/>
              <a:t>/</a:t>
            </a:r>
            <a:r>
              <a:rPr lang="tr-TR" sz="3200" dirty="0" smtClean="0"/>
              <a:t>90mmHg, 96 </a:t>
            </a:r>
            <a:r>
              <a:rPr lang="tr-TR" sz="3200" dirty="0" err="1"/>
              <a:t>beat</a:t>
            </a:r>
            <a:r>
              <a:rPr lang="tr-TR" sz="3200" dirty="0"/>
              <a:t>/</a:t>
            </a:r>
            <a:r>
              <a:rPr lang="tr-TR" sz="3200" dirty="0" err="1"/>
              <a:t>min</a:t>
            </a:r>
            <a:r>
              <a:rPr lang="tr-TR" sz="3200" dirty="0"/>
              <a:t> </a:t>
            </a:r>
            <a:r>
              <a:rPr lang="tr-TR" sz="3200" dirty="0" smtClean="0"/>
              <a:t>&amp; </a:t>
            </a:r>
            <a:r>
              <a:rPr lang="tr-TR" sz="3200" dirty="0"/>
              <a:t>16 </a:t>
            </a:r>
            <a:r>
              <a:rPr lang="tr-TR" sz="3200" dirty="0" err="1"/>
              <a:t>breath</a:t>
            </a:r>
            <a:r>
              <a:rPr lang="tr-TR" sz="3200" dirty="0"/>
              <a:t>/</a:t>
            </a:r>
            <a:r>
              <a:rPr lang="tr-TR" sz="3200" dirty="0" err="1"/>
              <a:t>min</a:t>
            </a:r>
            <a:endParaRPr lang="tr-TR" sz="3200" dirty="0"/>
          </a:p>
          <a:p>
            <a:endParaRPr lang="tr-TR" sz="3200" dirty="0" smtClean="0"/>
          </a:p>
          <a:p>
            <a:r>
              <a:rPr lang="tr-TR" sz="3200" dirty="0" err="1"/>
              <a:t>Betamethasone</a:t>
            </a:r>
            <a:r>
              <a:rPr lang="tr-TR" sz="3200" dirty="0"/>
              <a:t> </a:t>
            </a:r>
            <a:r>
              <a:rPr lang="tr-TR" sz="3200" dirty="0" smtClean="0"/>
              <a:t>6 </a:t>
            </a:r>
            <a:r>
              <a:rPr lang="tr-TR" sz="3200" dirty="0"/>
              <a:t>mg IM </a:t>
            </a:r>
            <a:r>
              <a:rPr lang="tr-TR" sz="3200" dirty="0" smtClean="0"/>
              <a:t>(</a:t>
            </a:r>
            <a:r>
              <a:rPr lang="tr-TR" sz="3200" dirty="0" err="1" smtClean="0"/>
              <a:t>twice</a:t>
            </a:r>
            <a:r>
              <a:rPr lang="tr-TR" sz="3200" dirty="0" smtClean="0"/>
              <a:t>)</a:t>
            </a:r>
            <a:endParaRPr lang="tr-TR" sz="3200" dirty="0"/>
          </a:p>
          <a:p>
            <a:r>
              <a:rPr lang="tr-TR" sz="3200" dirty="0" err="1" smtClean="0"/>
              <a:t>Continuous</a:t>
            </a:r>
            <a:r>
              <a:rPr lang="tr-TR" sz="3200" dirty="0" smtClean="0"/>
              <a:t> </a:t>
            </a:r>
            <a:r>
              <a:rPr lang="tr-TR" sz="3200" dirty="0" err="1"/>
              <a:t>cardiotacography</a:t>
            </a:r>
            <a:r>
              <a:rPr lang="tr-TR" sz="3200" dirty="0"/>
              <a:t> </a:t>
            </a:r>
            <a:r>
              <a:rPr lang="tr-TR" sz="3200" dirty="0" err="1" smtClean="0"/>
              <a:t>monitoring</a:t>
            </a:r>
            <a:r>
              <a:rPr lang="tr-TR" sz="3200" dirty="0" smtClean="0"/>
              <a:t> </a:t>
            </a:r>
            <a:r>
              <a:rPr lang="tr-TR" sz="3200" dirty="0" err="1"/>
              <a:t>provided</a:t>
            </a:r>
            <a:r>
              <a:rPr lang="tr-TR" sz="3200" dirty="0"/>
              <a:t> </a:t>
            </a:r>
          </a:p>
          <a:p>
            <a:endParaRPr lang="tr-TR" sz="2640" dirty="0" smtClean="0"/>
          </a:p>
          <a:p>
            <a:endParaRPr lang="tr-TR" sz="264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916702" y="3730138"/>
            <a:ext cx="10769214" cy="2426610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2640" dirty="0"/>
          </a:p>
        </p:txBody>
      </p:sp>
    </p:spTree>
    <p:extLst>
      <p:ext uri="{BB962C8B-B14F-4D97-AF65-F5344CB8AC3E}">
        <p14:creationId xmlns:p14="http://schemas.microsoft.com/office/powerpoint/2010/main" val="23085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599706"/>
              </p:ext>
            </p:extLst>
          </p:nvPr>
        </p:nvGraphicFramePr>
        <p:xfrm>
          <a:off x="552130" y="252470"/>
          <a:ext cx="6424403" cy="5888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90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553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864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err="1"/>
                        <a:t>Urine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and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blood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tests</a:t>
                      </a:r>
                      <a:endParaRPr lang="en-US" sz="2400" dirty="0"/>
                    </a:p>
                  </a:txBody>
                  <a:tcPr marL="109728" marR="109728" marT="54864" marB="5486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r>
                        <a:rPr lang="tr-TR" sz="2100" b="1" dirty="0" err="1" smtClean="0">
                          <a:solidFill>
                            <a:srgbClr val="000000"/>
                          </a:solidFill>
                        </a:rPr>
                        <a:t>Urine</a:t>
                      </a:r>
                      <a:r>
                        <a:rPr lang="tr-TR" sz="2100" b="1" dirty="0" smtClean="0">
                          <a:solidFill>
                            <a:srgbClr val="000000"/>
                          </a:solidFill>
                        </a:rPr>
                        <a:t> Protein ++</a:t>
                      </a:r>
                      <a:endParaRPr lang="en-US" sz="2100" b="1" dirty="0">
                        <a:solidFill>
                          <a:srgbClr val="000000"/>
                        </a:solidFill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100" b="1" dirty="0" smtClean="0">
                          <a:solidFill>
                            <a:srgbClr val="000000"/>
                          </a:solidFill>
                        </a:rPr>
                        <a:t>1 g/</a:t>
                      </a:r>
                      <a:r>
                        <a:rPr lang="tr-TR" sz="2100" b="1" dirty="0" err="1" smtClean="0">
                          <a:solidFill>
                            <a:srgbClr val="000000"/>
                          </a:solidFill>
                        </a:rPr>
                        <a:t>day</a:t>
                      </a:r>
                      <a:endParaRPr lang="en-US" sz="2100" b="1" dirty="0">
                        <a:solidFill>
                          <a:srgbClr val="000000"/>
                        </a:solidFill>
                      </a:endParaRP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r>
                        <a:rPr lang="tr-TR" sz="2100" b="1" dirty="0" err="1" smtClean="0">
                          <a:solidFill>
                            <a:srgbClr val="000000"/>
                          </a:solidFill>
                        </a:rPr>
                        <a:t>Urine</a:t>
                      </a:r>
                      <a:r>
                        <a:rPr lang="tr-TR" sz="2100" b="1" baseline="0" dirty="0" smtClean="0">
                          <a:solidFill>
                            <a:srgbClr val="000000"/>
                          </a:solidFill>
                        </a:rPr>
                        <a:t> – P/C (protein/</a:t>
                      </a:r>
                      <a:r>
                        <a:rPr lang="en-US" sz="2100" b="1" dirty="0" err="1" smtClean="0">
                          <a:solidFill>
                            <a:srgbClr val="000000"/>
                          </a:solidFill>
                        </a:rPr>
                        <a:t>creatinine</a:t>
                      </a:r>
                      <a:r>
                        <a:rPr lang="en-US" sz="2100" b="1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2100" b="1" dirty="0">
                        <a:solidFill>
                          <a:srgbClr val="000000"/>
                        </a:solidFill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100" b="1" dirty="0" smtClean="0">
                          <a:solidFill>
                            <a:srgbClr val="000000"/>
                          </a:solidFill>
                        </a:rPr>
                        <a:t>162.32/</a:t>
                      </a:r>
                      <a:r>
                        <a:rPr lang="en-US" sz="2100" b="1" dirty="0" smtClean="0">
                          <a:solidFill>
                            <a:srgbClr val="000000"/>
                          </a:solidFill>
                        </a:rPr>
                        <a:t>219.01</a:t>
                      </a:r>
                      <a:r>
                        <a:rPr lang="en-US" sz="21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100" b="1" dirty="0" smtClean="0">
                          <a:solidFill>
                            <a:srgbClr val="000000"/>
                          </a:solidFill>
                        </a:rPr>
                        <a:t>=</a:t>
                      </a:r>
                      <a:r>
                        <a:rPr lang="en-US" sz="2100" b="1" baseline="0" dirty="0" smtClean="0">
                          <a:solidFill>
                            <a:srgbClr val="000000"/>
                          </a:solidFill>
                        </a:rPr>
                        <a:t> 0.7</a:t>
                      </a:r>
                      <a:endParaRPr lang="en-US" sz="21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r>
                        <a:rPr lang="tr-TR" sz="2100" b="1" dirty="0" err="1">
                          <a:solidFill>
                            <a:srgbClr val="000000"/>
                          </a:solidFill>
                        </a:rPr>
                        <a:t>Hb</a:t>
                      </a:r>
                      <a:endParaRPr lang="en-US" sz="2100" b="1" dirty="0">
                        <a:solidFill>
                          <a:srgbClr val="000000"/>
                        </a:solidFill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r>
                        <a:rPr lang="tr-TR" sz="2100" b="1" dirty="0">
                          <a:solidFill>
                            <a:srgbClr val="000000"/>
                          </a:solidFill>
                        </a:rPr>
                        <a:t>9.1 g/</a:t>
                      </a:r>
                      <a:r>
                        <a:rPr lang="tr-TR" sz="2100" b="1" dirty="0" err="1">
                          <a:solidFill>
                            <a:srgbClr val="000000"/>
                          </a:solidFill>
                        </a:rPr>
                        <a:t>dL</a:t>
                      </a:r>
                      <a:endParaRPr lang="en-US" sz="2100" b="1" dirty="0">
                        <a:solidFill>
                          <a:srgbClr val="000000"/>
                        </a:solidFill>
                      </a:endParaRP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r>
                        <a:rPr lang="tr-TR" sz="2100" b="1" dirty="0" err="1">
                          <a:solidFill>
                            <a:srgbClr val="000000"/>
                          </a:solidFill>
                        </a:rPr>
                        <a:t>Platelet</a:t>
                      </a:r>
                      <a:endParaRPr lang="en-US" sz="2100" b="1" dirty="0">
                        <a:solidFill>
                          <a:srgbClr val="000000"/>
                        </a:solidFill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100" b="1" dirty="0" smtClean="0">
                          <a:solidFill>
                            <a:srgbClr val="000000"/>
                          </a:solidFill>
                        </a:rPr>
                        <a:t>52,000/µL</a:t>
                      </a:r>
                      <a:endParaRPr lang="en-US" sz="2100" b="1" dirty="0">
                        <a:solidFill>
                          <a:srgbClr val="000000"/>
                        </a:solidFill>
                      </a:endParaRP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r>
                        <a:rPr lang="tr-TR" sz="2100" b="1" dirty="0">
                          <a:solidFill>
                            <a:srgbClr val="000000"/>
                          </a:solidFill>
                        </a:rPr>
                        <a:t>AST</a:t>
                      </a:r>
                      <a:endParaRPr lang="en-US" sz="2100" b="1" dirty="0">
                        <a:solidFill>
                          <a:srgbClr val="000000"/>
                        </a:solidFill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r>
                        <a:rPr lang="tr-TR" sz="2100" b="1" dirty="0" smtClean="0">
                          <a:solidFill>
                            <a:srgbClr val="000000"/>
                          </a:solidFill>
                        </a:rPr>
                        <a:t>331</a:t>
                      </a:r>
                      <a:r>
                        <a:rPr lang="tr-TR" sz="21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tr-TR" sz="2100" b="1" dirty="0" smtClean="0">
                          <a:solidFill>
                            <a:srgbClr val="000000"/>
                          </a:solidFill>
                        </a:rPr>
                        <a:t>U</a:t>
                      </a:r>
                      <a:r>
                        <a:rPr lang="tr-TR" sz="2100" b="1" dirty="0">
                          <a:solidFill>
                            <a:srgbClr val="000000"/>
                          </a:solidFill>
                        </a:rPr>
                        <a:t>/L</a:t>
                      </a:r>
                      <a:endParaRPr lang="en-US" sz="2100" b="1" dirty="0">
                        <a:solidFill>
                          <a:srgbClr val="000000"/>
                        </a:solidFill>
                      </a:endParaRP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r>
                        <a:rPr lang="tr-TR" sz="2100" b="1" dirty="0">
                          <a:solidFill>
                            <a:srgbClr val="000000"/>
                          </a:solidFill>
                        </a:rPr>
                        <a:t>ALT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r>
                        <a:rPr lang="tr-TR" sz="2100" b="1" dirty="0" smtClean="0">
                          <a:solidFill>
                            <a:srgbClr val="000000"/>
                          </a:solidFill>
                        </a:rPr>
                        <a:t>116</a:t>
                      </a:r>
                      <a:r>
                        <a:rPr lang="tr-TR" sz="2100" b="1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tr-TR" sz="2100" b="1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tr-TR" sz="2100" b="1" dirty="0">
                          <a:solidFill>
                            <a:srgbClr val="000000"/>
                          </a:solidFill>
                        </a:rPr>
                        <a:t>U/L</a:t>
                      </a:r>
                      <a:endParaRPr lang="en-US" sz="2100" b="1" dirty="0">
                        <a:solidFill>
                          <a:srgbClr val="000000"/>
                        </a:solidFill>
                      </a:endParaRP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r>
                        <a:rPr lang="tr-TR" sz="2100" b="1" dirty="0">
                          <a:solidFill>
                            <a:srgbClr val="000000"/>
                          </a:solidFill>
                        </a:rPr>
                        <a:t>LDH</a:t>
                      </a: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r>
                        <a:rPr lang="tr-TR" sz="2100" b="1" dirty="0">
                          <a:solidFill>
                            <a:srgbClr val="000000"/>
                          </a:solidFill>
                        </a:rPr>
                        <a:t>1524 U/L</a:t>
                      </a:r>
                      <a:endParaRPr lang="en-US" sz="2100" b="1" dirty="0">
                        <a:solidFill>
                          <a:srgbClr val="000000"/>
                        </a:solidFill>
                      </a:endParaRPr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r>
                        <a:rPr lang="tr-TR" sz="2100" b="1" dirty="0" err="1"/>
                        <a:t>Albumine</a:t>
                      </a:r>
                      <a:endParaRPr lang="en-US" sz="2100" b="1" dirty="0"/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r>
                        <a:rPr lang="tr-TR" sz="2100" b="1" dirty="0" smtClean="0"/>
                        <a:t>2.6 mg/</a:t>
                      </a:r>
                      <a:r>
                        <a:rPr lang="tr-TR" sz="2100" b="1" dirty="0" err="1" smtClean="0"/>
                        <a:t>dL</a:t>
                      </a:r>
                      <a:endParaRPr lang="en-US" sz="2100" b="1" dirty="0"/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r>
                        <a:rPr lang="tr-TR" sz="2100" dirty="0"/>
                        <a:t>Total </a:t>
                      </a:r>
                      <a:r>
                        <a:rPr lang="tr-TR" sz="2100" dirty="0" err="1"/>
                        <a:t>bilirubin</a:t>
                      </a:r>
                      <a:endParaRPr lang="en-US" sz="2100" dirty="0"/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r>
                        <a:rPr lang="tr-TR" sz="2100" dirty="0" smtClean="0"/>
                        <a:t>1.2 mg /</a:t>
                      </a:r>
                      <a:r>
                        <a:rPr lang="tr-TR" sz="2100" dirty="0" err="1" smtClean="0"/>
                        <a:t>dL</a:t>
                      </a:r>
                      <a:endParaRPr lang="en-US" sz="2100" dirty="0"/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r>
                        <a:rPr lang="tr-TR" sz="2100" dirty="0" err="1"/>
                        <a:t>Indirect</a:t>
                      </a:r>
                      <a:r>
                        <a:rPr lang="tr-TR" sz="2100" dirty="0"/>
                        <a:t> </a:t>
                      </a:r>
                      <a:r>
                        <a:rPr lang="tr-TR" sz="2100" dirty="0" err="1"/>
                        <a:t>bilirubin</a:t>
                      </a:r>
                      <a:endParaRPr lang="en-US" sz="2100" dirty="0"/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r>
                        <a:rPr lang="tr-TR" sz="2100" dirty="0" smtClean="0"/>
                        <a:t>0.2 mg/</a:t>
                      </a:r>
                      <a:r>
                        <a:rPr lang="tr-TR" sz="2100" dirty="0" err="1" smtClean="0"/>
                        <a:t>dL</a:t>
                      </a:r>
                      <a:endParaRPr lang="en-US" sz="2100" dirty="0"/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r>
                        <a:rPr lang="tr-TR" sz="2100" dirty="0"/>
                        <a:t>BUN</a:t>
                      </a:r>
                      <a:endParaRPr lang="en-US" sz="2100" dirty="0"/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r>
                        <a:rPr lang="tr-TR" sz="2100" dirty="0" smtClean="0"/>
                        <a:t>15 mg/</a:t>
                      </a:r>
                      <a:r>
                        <a:rPr lang="tr-TR" sz="2100" dirty="0" err="1" smtClean="0"/>
                        <a:t>dL</a:t>
                      </a:r>
                      <a:endParaRPr lang="en-US" sz="2100" dirty="0"/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r>
                        <a:rPr lang="tr-TR" sz="2100" dirty="0" err="1"/>
                        <a:t>Creatinine</a:t>
                      </a:r>
                      <a:endParaRPr lang="en-US" sz="2100" dirty="0"/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r>
                        <a:rPr lang="tr-TR" sz="2100" dirty="0" smtClean="0"/>
                        <a:t>0.8 mg/</a:t>
                      </a:r>
                      <a:r>
                        <a:rPr lang="tr-TR" sz="2100" dirty="0" err="1" smtClean="0"/>
                        <a:t>dL</a:t>
                      </a:r>
                      <a:r>
                        <a:rPr lang="tr-TR" sz="2100" dirty="0" smtClean="0"/>
                        <a:t> </a:t>
                      </a:r>
                      <a:endParaRPr lang="en-US" sz="2100" dirty="0"/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8" name="Title 3"/>
          <p:cNvSpPr txBox="1">
            <a:spLocks/>
          </p:cNvSpPr>
          <p:nvPr/>
        </p:nvSpPr>
        <p:spPr>
          <a:xfrm>
            <a:off x="2825465" y="-47321"/>
            <a:ext cx="7020462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320" b="1" dirty="0"/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995177"/>
              </p:ext>
            </p:extLst>
          </p:nvPr>
        </p:nvGraphicFramePr>
        <p:xfrm>
          <a:off x="7157678" y="272258"/>
          <a:ext cx="3739273" cy="1810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4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28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5008">
                <a:tc gridSpan="2">
                  <a:txBody>
                    <a:bodyPr/>
                    <a:lstStyle/>
                    <a:p>
                      <a:r>
                        <a:rPr lang="tr-TR" sz="2400" dirty="0" err="1"/>
                        <a:t>Coagulation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tests</a:t>
                      </a:r>
                      <a:endParaRPr lang="en-US" sz="2400" dirty="0"/>
                    </a:p>
                  </a:txBody>
                  <a:tcPr marL="109728" marR="109728" marT="54864" marB="5486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r>
                        <a:rPr lang="tr-TR" sz="2100" dirty="0"/>
                        <a:t>PT</a:t>
                      </a:r>
                      <a:endParaRPr lang="en-US" sz="2100" dirty="0"/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r>
                        <a:rPr lang="tr-TR" sz="2100" dirty="0"/>
                        <a:t>12.3 </a:t>
                      </a:r>
                      <a:r>
                        <a:rPr lang="tr-TR" sz="2100" dirty="0" err="1"/>
                        <a:t>sec</a:t>
                      </a:r>
                      <a:endParaRPr lang="en-US" sz="2100" dirty="0"/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r>
                        <a:rPr lang="tr-TR" sz="2100" dirty="0"/>
                        <a:t>PTT</a:t>
                      </a:r>
                      <a:endParaRPr lang="en-US" sz="2100" dirty="0"/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r>
                        <a:rPr lang="tr-TR" sz="2100" dirty="0"/>
                        <a:t>43.2 </a:t>
                      </a:r>
                      <a:r>
                        <a:rPr lang="tr-TR" sz="2100" dirty="0" err="1"/>
                        <a:t>sec</a:t>
                      </a:r>
                      <a:endParaRPr lang="en-US" sz="2100" dirty="0"/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r>
                        <a:rPr lang="tr-TR" sz="2100" dirty="0" err="1"/>
                        <a:t>Fibrinogen</a:t>
                      </a:r>
                      <a:endParaRPr lang="en-US" sz="2100" dirty="0"/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r>
                        <a:rPr lang="tr-TR" sz="2100" dirty="0"/>
                        <a:t>2.6 g/L</a:t>
                      </a:r>
                      <a:endParaRPr lang="en-US" sz="2100" dirty="0"/>
                    </a:p>
                  </a:txBody>
                  <a:tcPr marL="109728" marR="109728" marT="54864" marB="5486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584181" y="851975"/>
            <a:ext cx="6392351" cy="344005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 rot="18900000">
            <a:off x="5847658" y="3378858"/>
            <a:ext cx="7242473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err="1" smtClean="0"/>
              <a:t>While</a:t>
            </a:r>
            <a:r>
              <a:rPr lang="tr-TR" sz="3200" dirty="0" smtClean="0"/>
              <a:t> </a:t>
            </a:r>
            <a:r>
              <a:rPr lang="tr-TR" sz="3200" dirty="0" err="1" smtClean="0"/>
              <a:t>planning</a:t>
            </a:r>
            <a:r>
              <a:rPr lang="tr-TR" sz="3200" dirty="0" smtClean="0"/>
              <a:t> her </a:t>
            </a:r>
            <a:r>
              <a:rPr lang="tr-TR" sz="3200" b="1" dirty="0" err="1" smtClean="0"/>
              <a:t>expectant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management</a:t>
            </a:r>
            <a:r>
              <a:rPr lang="tr-TR" sz="3200" dirty="0" smtClean="0"/>
              <a:t> </a:t>
            </a:r>
          </a:p>
          <a:p>
            <a:r>
              <a:rPr lang="tr-TR" sz="3200" dirty="0" err="1" smtClean="0"/>
              <a:t>she</a:t>
            </a:r>
            <a:r>
              <a:rPr lang="tr-TR" sz="3200" dirty="0" smtClean="0"/>
              <a:t> had a </a:t>
            </a:r>
            <a:r>
              <a:rPr lang="tr-TR" sz="3200" dirty="0" err="1" smtClean="0"/>
              <a:t>grandmal</a:t>
            </a:r>
            <a:r>
              <a:rPr lang="tr-TR" sz="3200" dirty="0" smtClean="0"/>
              <a:t> </a:t>
            </a:r>
            <a:r>
              <a:rPr lang="tr-TR" sz="3200" b="1" dirty="0" err="1" smtClean="0"/>
              <a:t>seizure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5722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mut Düğmesi: Ses 5">
            <a:hlinkClick r:id="" action="ppaction://noaction" highlightClick="1">
              <a:snd r:embed="rId3" name="voltage.wav"/>
            </a:hlinkClick>
          </p:cNvPr>
          <p:cNvSpPr/>
          <p:nvPr/>
        </p:nvSpPr>
        <p:spPr>
          <a:xfrm>
            <a:off x="10964341" y="4888043"/>
            <a:ext cx="1042416" cy="104241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609601" y="-82350"/>
            <a:ext cx="2111802" cy="2112468"/>
          </a:xfrm>
          <a:prstGeom prst="ellipse">
            <a:avLst/>
          </a:prstGeom>
          <a:solidFill>
            <a:srgbClr val="262626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56391"/>
              <a:satOff val="-2645"/>
              <a:lumOff val="11299"/>
              <a:alphaOff val="0"/>
            </a:schemeClr>
          </a:fillRef>
          <a:effectRef idx="1">
            <a:schemeClr val="accent1">
              <a:tint val="50000"/>
              <a:hueOff val="56391"/>
              <a:satOff val="-2645"/>
              <a:lumOff val="1129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Shape 368"/>
          <p:cNvSpPr/>
          <p:nvPr/>
        </p:nvSpPr>
        <p:spPr>
          <a:xfrm rot="13500000">
            <a:off x="397830" y="2271903"/>
            <a:ext cx="1522177" cy="135480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lnTo>
                  <a:pt x="0" y="120000"/>
                </a:lnTo>
                <a:lnTo>
                  <a:pt x="0" y="0"/>
                </a:lnTo>
                <a:lnTo>
                  <a:pt x="38862" y="38862"/>
                </a:lnTo>
                <a:lnTo>
                  <a:pt x="38862" y="81137"/>
                </a:lnTo>
                <a:lnTo>
                  <a:pt x="81137" y="8113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109710" tIns="54840" rIns="109710" bIns="54840" anchor="ctr" anchorCtr="0">
            <a:noAutofit/>
          </a:bodyPr>
          <a:lstStyle/>
          <a:p>
            <a:pPr algn="ctr"/>
            <a:endParaRPr sz="216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368"/>
          <p:cNvSpPr/>
          <p:nvPr/>
        </p:nvSpPr>
        <p:spPr>
          <a:xfrm rot="13500000">
            <a:off x="3784818" y="2274176"/>
            <a:ext cx="1522177" cy="135480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lnTo>
                  <a:pt x="0" y="120000"/>
                </a:lnTo>
                <a:lnTo>
                  <a:pt x="0" y="0"/>
                </a:lnTo>
                <a:lnTo>
                  <a:pt x="38862" y="38862"/>
                </a:lnTo>
                <a:lnTo>
                  <a:pt x="38862" y="81137"/>
                </a:lnTo>
                <a:lnTo>
                  <a:pt x="81137" y="8113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109710" tIns="54840" rIns="109710" bIns="54840" anchor="ctr" anchorCtr="0">
            <a:noAutofit/>
          </a:bodyPr>
          <a:lstStyle/>
          <a:p>
            <a:pPr algn="ctr"/>
            <a:endParaRPr sz="216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368"/>
          <p:cNvSpPr/>
          <p:nvPr/>
        </p:nvSpPr>
        <p:spPr>
          <a:xfrm rot="13500000">
            <a:off x="8748241" y="2145061"/>
            <a:ext cx="1522177" cy="135480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lnTo>
                  <a:pt x="0" y="120000"/>
                </a:lnTo>
                <a:lnTo>
                  <a:pt x="0" y="0"/>
                </a:lnTo>
                <a:lnTo>
                  <a:pt x="38862" y="38862"/>
                </a:lnTo>
                <a:lnTo>
                  <a:pt x="38862" y="81137"/>
                </a:lnTo>
                <a:lnTo>
                  <a:pt x="81137" y="8113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109710" tIns="54840" rIns="109710" bIns="54840" anchor="ctr" anchorCtr="0">
            <a:noAutofit/>
          </a:bodyPr>
          <a:lstStyle/>
          <a:p>
            <a:pPr algn="ctr"/>
            <a:endParaRPr sz="216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29" y="4209722"/>
            <a:ext cx="3736962" cy="1584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r-TR" sz="2000" dirty="0" smtClean="0"/>
              <a:t>IV </a:t>
            </a:r>
            <a:r>
              <a:rPr lang="tr-TR" sz="2000" dirty="0" err="1" smtClean="0"/>
              <a:t>bolus</a:t>
            </a:r>
            <a:r>
              <a:rPr lang="tr-TR" sz="2000" dirty="0" smtClean="0"/>
              <a:t> MgSO</a:t>
            </a:r>
            <a:r>
              <a:rPr lang="tr-TR" sz="2000" baseline="-25000" dirty="0" smtClean="0"/>
              <a:t>4</a:t>
            </a:r>
            <a:r>
              <a:rPr lang="tr-TR" sz="2000" dirty="0" smtClean="0"/>
              <a:t> 4 g </a:t>
            </a:r>
            <a:r>
              <a:rPr lang="tr-TR" sz="2000" dirty="0"/>
              <a:t>in 20 </a:t>
            </a:r>
            <a:r>
              <a:rPr lang="tr-TR" sz="2000" dirty="0" err="1"/>
              <a:t>min</a:t>
            </a:r>
            <a:r>
              <a:rPr lang="tr-TR" sz="2000" dirty="0"/>
              <a:t> </a:t>
            </a:r>
            <a:r>
              <a:rPr lang="tr-TR" sz="2000" dirty="0" err="1"/>
              <a:t>followed</a:t>
            </a:r>
            <a:r>
              <a:rPr lang="tr-TR" sz="2000" dirty="0"/>
              <a:t> </a:t>
            </a:r>
            <a:r>
              <a:rPr lang="tr-TR" sz="2000" dirty="0" err="1"/>
              <a:t>by</a:t>
            </a:r>
            <a:r>
              <a:rPr lang="tr-TR" sz="2000" dirty="0"/>
              <a:t> </a:t>
            </a:r>
            <a:r>
              <a:rPr lang="tr-TR" sz="2000" dirty="0" smtClean="0"/>
              <a:t>1 </a:t>
            </a:r>
            <a:r>
              <a:rPr lang="tr-TR" sz="2000" dirty="0"/>
              <a:t>g/h IV </a:t>
            </a:r>
            <a:r>
              <a:rPr lang="tr-TR" sz="2000" dirty="0" err="1"/>
              <a:t>infusion</a:t>
            </a:r>
            <a:endParaRPr lang="tr-TR" sz="2000" dirty="0"/>
          </a:p>
          <a:p>
            <a:pPr>
              <a:lnSpc>
                <a:spcPct val="120000"/>
              </a:lnSpc>
            </a:pPr>
            <a:endParaRPr lang="en-US" sz="1920" dirty="0"/>
          </a:p>
          <a:p>
            <a:pPr>
              <a:lnSpc>
                <a:spcPct val="120000"/>
              </a:lnSpc>
            </a:pPr>
            <a:endParaRPr lang="en-US" sz="2160" dirty="0"/>
          </a:p>
        </p:txBody>
      </p:sp>
      <p:sp>
        <p:nvSpPr>
          <p:cNvPr id="12" name="TextBox 11"/>
          <p:cNvSpPr txBox="1"/>
          <p:nvPr/>
        </p:nvSpPr>
        <p:spPr>
          <a:xfrm>
            <a:off x="4988606" y="3815536"/>
            <a:ext cx="249153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820879" y="3966034"/>
            <a:ext cx="3323933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r-TR" sz="2400" b="1" dirty="0" err="1"/>
              <a:t>Standard</a:t>
            </a:r>
            <a:r>
              <a:rPr lang="tr-TR" sz="2400" b="1" dirty="0"/>
              <a:t> </a:t>
            </a:r>
            <a:r>
              <a:rPr lang="tr-TR" sz="2400" b="1" dirty="0" err="1"/>
              <a:t>Monitorization</a:t>
            </a:r>
            <a:endParaRPr lang="tr-TR" sz="2400" b="1" dirty="0"/>
          </a:p>
          <a:p>
            <a:pPr marL="411480" indent="-4114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sz="2400" dirty="0"/>
              <a:t>ECG: NSR</a:t>
            </a:r>
          </a:p>
          <a:p>
            <a:pPr marL="411480" indent="-4114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sz="2400" dirty="0"/>
              <a:t>HR: 96 </a:t>
            </a:r>
            <a:r>
              <a:rPr lang="tr-TR" sz="2400" dirty="0" err="1"/>
              <a:t>beat</a:t>
            </a:r>
            <a:r>
              <a:rPr lang="tr-TR" sz="2400" dirty="0"/>
              <a:t>/</a:t>
            </a:r>
            <a:r>
              <a:rPr lang="tr-TR" sz="2400" dirty="0" err="1"/>
              <a:t>min</a:t>
            </a:r>
            <a:endParaRPr lang="tr-TR" sz="2400" dirty="0"/>
          </a:p>
          <a:p>
            <a:pPr marL="411480" indent="-4114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rgbClr val="FF0000"/>
                </a:solidFill>
              </a:rPr>
              <a:t>BP: 160/90 </a:t>
            </a:r>
            <a:r>
              <a:rPr lang="tr-TR" sz="2400" b="1" dirty="0" err="1">
                <a:solidFill>
                  <a:srgbClr val="FF0000"/>
                </a:solidFill>
              </a:rPr>
              <a:t>mmHg</a:t>
            </a:r>
            <a:endParaRPr lang="tr-TR" sz="2400" b="1" dirty="0">
              <a:solidFill>
                <a:srgbClr val="FF0000"/>
              </a:solidFill>
            </a:endParaRPr>
          </a:p>
          <a:p>
            <a:pPr marL="411480" indent="-4114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sz="2400" dirty="0"/>
              <a:t>Sp0</a:t>
            </a:r>
            <a:r>
              <a:rPr lang="tr-TR" sz="2400" baseline="-25000" dirty="0"/>
              <a:t>2</a:t>
            </a:r>
            <a:r>
              <a:rPr lang="tr-TR" sz="2400" dirty="0"/>
              <a:t>: 98%</a:t>
            </a:r>
          </a:p>
          <a:p>
            <a:pPr marL="411480" indent="-4114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sz="2400" dirty="0"/>
              <a:t>RR: 16 </a:t>
            </a:r>
            <a:r>
              <a:rPr lang="tr-TR" sz="2400" dirty="0" err="1"/>
              <a:t>breath</a:t>
            </a:r>
            <a:r>
              <a:rPr lang="tr-TR" sz="2400" dirty="0"/>
              <a:t>/</a:t>
            </a:r>
            <a:r>
              <a:rPr lang="tr-TR" sz="2400" dirty="0" err="1"/>
              <a:t>min</a:t>
            </a:r>
            <a:endParaRPr lang="en-US" sz="2400" dirty="0"/>
          </a:p>
        </p:txBody>
      </p:sp>
      <p:sp>
        <p:nvSpPr>
          <p:cNvPr id="14" name="Content Placeholder 4"/>
          <p:cNvSpPr>
            <a:spLocks noGrp="1"/>
          </p:cNvSpPr>
          <p:nvPr>
            <p:ph sz="half" idx="1"/>
          </p:nvPr>
        </p:nvSpPr>
        <p:spPr>
          <a:xfrm>
            <a:off x="528811" y="692512"/>
            <a:ext cx="2164512" cy="7273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tr-TR" sz="2880" b="1" dirty="0" err="1" smtClean="0">
                <a:solidFill>
                  <a:schemeClr val="bg1"/>
                </a:solidFill>
              </a:rPr>
              <a:t>Preoperative</a:t>
            </a:r>
            <a:r>
              <a:rPr lang="tr-TR" sz="2880" b="1" dirty="0" smtClean="0">
                <a:solidFill>
                  <a:schemeClr val="bg1"/>
                </a:solidFill>
              </a:rPr>
              <a:t> Evaluation</a:t>
            </a:r>
            <a:endParaRPr lang="tr-TR" sz="2880" b="1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</a:t>
            </a:r>
            <a:endParaRPr lang="en-US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0641" y="4888043"/>
            <a:ext cx="1357003" cy="1040456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3239146" y="4303956"/>
            <a:ext cx="5111737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sz="2400" dirty="0"/>
              <a:t>12 </a:t>
            </a:r>
            <a:r>
              <a:rPr lang="tr-TR" sz="2400" dirty="0" smtClean="0"/>
              <a:t>h </a:t>
            </a:r>
            <a:r>
              <a:rPr lang="tr-TR" sz="2400" dirty="0" err="1" smtClean="0"/>
              <a:t>fasting</a:t>
            </a:r>
            <a:endParaRPr lang="tr-TR" sz="2400" dirty="0" smtClean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sz="2400" dirty="0" smtClean="0"/>
              <a:t>ASA </a:t>
            </a:r>
            <a:r>
              <a:rPr lang="tr-TR" sz="2400" dirty="0"/>
              <a:t>III-E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sz="2400" dirty="0" err="1" smtClean="0"/>
              <a:t>Airway</a:t>
            </a:r>
            <a:r>
              <a:rPr lang="tr-TR" sz="2400" dirty="0" smtClean="0"/>
              <a:t> </a:t>
            </a:r>
            <a:r>
              <a:rPr lang="tr-TR" sz="2400" dirty="0" err="1" smtClean="0"/>
              <a:t>exam</a:t>
            </a:r>
            <a:r>
              <a:rPr lang="tr-TR" sz="2400" dirty="0" smtClean="0"/>
              <a:t>: Class </a:t>
            </a:r>
            <a:r>
              <a:rPr lang="tr-TR" sz="2400" dirty="0"/>
              <a:t>II </a:t>
            </a:r>
            <a:r>
              <a:rPr lang="tr-TR" sz="2400" dirty="0" err="1"/>
              <a:t>Mallampati</a:t>
            </a:r>
            <a:r>
              <a:rPr lang="tr-TR" sz="2400" dirty="0"/>
              <a:t> </a:t>
            </a:r>
            <a:endParaRPr lang="tr-TR" sz="2400" dirty="0" smtClean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sz="2400" dirty="0"/>
              <a:t>RL </a:t>
            </a:r>
            <a:r>
              <a:rPr lang="tr-TR" sz="2400" dirty="0" err="1"/>
              <a:t>infusion</a:t>
            </a:r>
            <a:r>
              <a:rPr lang="tr-TR" sz="2400" dirty="0"/>
              <a:t> 200 </a:t>
            </a:r>
            <a:r>
              <a:rPr lang="tr-TR" sz="2400" dirty="0" err="1" smtClean="0"/>
              <a:t>mL</a:t>
            </a:r>
            <a:r>
              <a:rPr lang="tr-TR" sz="2400" dirty="0" smtClean="0"/>
              <a:t>/h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4832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09601" y="-82350"/>
            <a:ext cx="2111802" cy="2112468"/>
          </a:xfrm>
          <a:prstGeom prst="ellipse">
            <a:avLst/>
          </a:prstGeom>
          <a:solidFill>
            <a:srgbClr val="262626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56391"/>
              <a:satOff val="-2645"/>
              <a:lumOff val="11299"/>
              <a:alphaOff val="0"/>
            </a:schemeClr>
          </a:fillRef>
          <a:effectRef idx="1">
            <a:schemeClr val="accent1">
              <a:tint val="50000"/>
              <a:hueOff val="56391"/>
              <a:satOff val="-2645"/>
              <a:lumOff val="1129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320" b="1" dirty="0"/>
              <a:t>Management </a:t>
            </a:r>
            <a:r>
              <a:rPr lang="en-US" sz="4320" b="1" dirty="0"/>
              <a:t> </a:t>
            </a:r>
          </a:p>
        </p:txBody>
      </p:sp>
      <p:sp>
        <p:nvSpPr>
          <p:cNvPr id="8" name="Shape 368"/>
          <p:cNvSpPr/>
          <p:nvPr/>
        </p:nvSpPr>
        <p:spPr>
          <a:xfrm rot="13500000">
            <a:off x="343180" y="2404491"/>
            <a:ext cx="1522177" cy="135480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lnTo>
                  <a:pt x="0" y="120000"/>
                </a:lnTo>
                <a:lnTo>
                  <a:pt x="0" y="0"/>
                </a:lnTo>
                <a:lnTo>
                  <a:pt x="38862" y="38862"/>
                </a:lnTo>
                <a:lnTo>
                  <a:pt x="38862" y="81137"/>
                </a:lnTo>
                <a:lnTo>
                  <a:pt x="81137" y="8113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109710" tIns="54840" rIns="109710" bIns="54840" anchor="ctr" anchorCtr="0">
            <a:noAutofit/>
          </a:bodyPr>
          <a:lstStyle/>
          <a:p>
            <a:pPr algn="ctr"/>
            <a:endParaRPr sz="216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368"/>
          <p:cNvSpPr/>
          <p:nvPr/>
        </p:nvSpPr>
        <p:spPr>
          <a:xfrm rot="13500000">
            <a:off x="6503648" y="2351749"/>
            <a:ext cx="1522177" cy="135480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lnTo>
                  <a:pt x="0" y="120000"/>
                </a:lnTo>
                <a:lnTo>
                  <a:pt x="0" y="0"/>
                </a:lnTo>
                <a:lnTo>
                  <a:pt x="38862" y="38862"/>
                </a:lnTo>
                <a:lnTo>
                  <a:pt x="38862" y="81137"/>
                </a:lnTo>
                <a:lnTo>
                  <a:pt x="81137" y="8113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109710" tIns="54840" rIns="109710" bIns="54840" anchor="ctr" anchorCtr="0">
            <a:noAutofit/>
          </a:bodyPr>
          <a:lstStyle/>
          <a:p>
            <a:pPr algn="ctr"/>
            <a:endParaRPr sz="216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2136" y="2391289"/>
            <a:ext cx="6373783" cy="362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Induction</a:t>
            </a:r>
          </a:p>
          <a:p>
            <a:pPr marL="411480" indent="-4114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After preoxygenation </a:t>
            </a:r>
          </a:p>
          <a:p>
            <a:pPr marL="411480" indent="-4114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IV </a:t>
            </a:r>
            <a:r>
              <a:rPr lang="en-US" sz="2400" dirty="0" err="1" smtClean="0"/>
              <a:t>propofol</a:t>
            </a:r>
            <a:r>
              <a:rPr lang="en-US" sz="2400" dirty="0" smtClean="0"/>
              <a:t>  </a:t>
            </a:r>
            <a:r>
              <a:rPr lang="en-US" sz="2400" dirty="0"/>
              <a:t>and rocuronium with RSI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For blunting response to </a:t>
            </a:r>
            <a:r>
              <a:rPr lang="en-US" sz="2400" b="1" dirty="0" smtClean="0"/>
              <a:t>laryngoscopy</a:t>
            </a:r>
            <a:endParaRPr lang="en-US" sz="2400" dirty="0"/>
          </a:p>
          <a:p>
            <a:pPr marL="411480" indent="-4114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IV </a:t>
            </a:r>
            <a:r>
              <a:rPr lang="en-US" sz="2400" dirty="0" smtClean="0"/>
              <a:t>bolus </a:t>
            </a:r>
            <a:r>
              <a:rPr lang="tr-TR" sz="2400" dirty="0" smtClean="0"/>
              <a:t>5</a:t>
            </a:r>
            <a:r>
              <a:rPr lang="en-US" sz="2400" dirty="0" smtClean="0"/>
              <a:t> </a:t>
            </a:r>
            <a:r>
              <a:rPr lang="en-US" sz="2400" dirty="0"/>
              <a:t>mg labetalol</a:t>
            </a:r>
          </a:p>
          <a:p>
            <a:pPr marL="411480" indent="-4114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IV </a:t>
            </a:r>
            <a:r>
              <a:rPr lang="en-US" sz="2400" dirty="0" smtClean="0"/>
              <a:t>1.5 </a:t>
            </a:r>
            <a:r>
              <a:rPr lang="en-US" sz="2400" dirty="0"/>
              <a:t>mg/kg lidocaine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Maintenance </a:t>
            </a:r>
          </a:p>
          <a:p>
            <a:pPr marL="411480" indent="-4114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Sevoflurane </a:t>
            </a:r>
            <a:r>
              <a:rPr lang="en-US" sz="2400" dirty="0" smtClean="0"/>
              <a:t>0.75 </a:t>
            </a:r>
            <a:r>
              <a:rPr lang="en-US" sz="2400" dirty="0"/>
              <a:t>MAC in 50% NO</a:t>
            </a:r>
            <a:r>
              <a:rPr lang="en-US" sz="2400" baseline="-25000" dirty="0"/>
              <a:t>2</a:t>
            </a:r>
            <a:r>
              <a:rPr lang="en-US" sz="2400" dirty="0"/>
              <a:t>/O</a:t>
            </a:r>
            <a:r>
              <a:rPr lang="en-US" sz="2400" baseline="-25000" dirty="0"/>
              <a:t>2</a:t>
            </a:r>
            <a:r>
              <a:rPr lang="en-US" sz="2400" dirty="0"/>
              <a:t> mixture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782394" y="558459"/>
            <a:ext cx="1871666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80" b="1" dirty="0">
                <a:solidFill>
                  <a:schemeClr val="bg1"/>
                </a:solidFill>
              </a:rPr>
              <a:t>General </a:t>
            </a:r>
          </a:p>
          <a:p>
            <a:pPr algn="ctr"/>
            <a:r>
              <a:rPr lang="tr-TR" sz="2880" b="1" dirty="0" err="1">
                <a:solidFill>
                  <a:schemeClr val="bg1"/>
                </a:solidFill>
              </a:rPr>
              <a:t>A</a:t>
            </a:r>
            <a:r>
              <a:rPr lang="tr-TR" sz="2880" b="1" dirty="0" err="1" smtClean="0">
                <a:solidFill>
                  <a:schemeClr val="bg1"/>
                </a:solidFill>
              </a:rPr>
              <a:t>nesthesia</a:t>
            </a:r>
            <a:endParaRPr lang="en-US" sz="2880" b="1" dirty="0">
              <a:solidFill>
                <a:schemeClr val="bg1"/>
              </a:solidFill>
            </a:endParaRP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xmlns="" id="{AF75D216-670A-6744-A885-F31C8401668A}"/>
              </a:ext>
            </a:extLst>
          </p:cNvPr>
          <p:cNvSpPr txBox="1"/>
          <p:nvPr/>
        </p:nvSpPr>
        <p:spPr>
          <a:xfrm>
            <a:off x="7740409" y="1838800"/>
            <a:ext cx="4395594" cy="4512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1480" indent="-4114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After cord clamping IV oxytocin </a:t>
            </a:r>
            <a:r>
              <a:rPr lang="en-US" sz="2400" dirty="0" smtClean="0"/>
              <a:t>infusion</a:t>
            </a:r>
            <a:r>
              <a:rPr lang="tr-TR" sz="2400" dirty="0" smtClean="0"/>
              <a:t> </a:t>
            </a:r>
            <a:r>
              <a:rPr lang="tr-TR" sz="2400" dirty="0" err="1" smtClean="0"/>
              <a:t>started</a:t>
            </a:r>
            <a:endParaRPr lang="tr-TR" sz="2400" dirty="0" smtClean="0"/>
          </a:p>
          <a:p>
            <a:pPr marL="411480" indent="-4114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sz="2400" dirty="0" err="1" smtClean="0"/>
              <a:t>Newborn</a:t>
            </a:r>
            <a:r>
              <a:rPr lang="tr-TR" sz="2400" dirty="0" smtClean="0"/>
              <a:t> </a:t>
            </a:r>
            <a:r>
              <a:rPr lang="tr-TR" sz="2400" dirty="0" err="1" smtClean="0"/>
              <a:t>with</a:t>
            </a:r>
            <a:r>
              <a:rPr lang="tr-TR" sz="2400" dirty="0" smtClean="0"/>
              <a:t> </a:t>
            </a:r>
            <a:r>
              <a:rPr lang="tr-TR" sz="2400" dirty="0" err="1" smtClean="0"/>
              <a:t>Apgar</a:t>
            </a:r>
            <a:r>
              <a:rPr lang="tr-TR" sz="2400" dirty="0" smtClean="0"/>
              <a:t> </a:t>
            </a:r>
            <a:r>
              <a:rPr lang="tr-TR" sz="2400" dirty="0" err="1" smtClean="0"/>
              <a:t>scores</a:t>
            </a:r>
            <a:r>
              <a:rPr lang="tr-TR" sz="2400" dirty="0" smtClean="0"/>
              <a:t> 8 </a:t>
            </a:r>
            <a:r>
              <a:rPr lang="tr-TR" sz="2400" dirty="0" err="1" smtClean="0"/>
              <a:t>and</a:t>
            </a:r>
            <a:r>
              <a:rPr lang="tr-TR" sz="2400" dirty="0" smtClean="0"/>
              <a:t> 9, at 1 &amp; 5 </a:t>
            </a:r>
            <a:r>
              <a:rPr lang="tr-TR" sz="2400" dirty="0" err="1" smtClean="0"/>
              <a:t>min</a:t>
            </a:r>
            <a:endParaRPr lang="en-US" sz="2400" dirty="0" smtClean="0"/>
          </a:p>
          <a:p>
            <a:pPr marL="411480" indent="-41148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11480" indent="-4114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Operation lasted 35 min</a:t>
            </a:r>
          </a:p>
          <a:p>
            <a:pPr marL="411480" indent="-41148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11480" indent="-41148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Residual </a:t>
            </a:r>
            <a:r>
              <a:rPr lang="en-US" sz="2400" dirty="0"/>
              <a:t>neuromuscular block antagonized by neostigmine &amp; </a:t>
            </a:r>
            <a:r>
              <a:rPr lang="en-US" sz="2400" dirty="0" smtClean="0"/>
              <a:t>atropine</a:t>
            </a:r>
            <a:endParaRPr lang="tr-TR" sz="2400" dirty="0" smtClean="0"/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xmlns="" id="{C3C2D215-88D3-424D-968C-6CDD671E1E3B}"/>
              </a:ext>
            </a:extLst>
          </p:cNvPr>
          <p:cNvSpPr txBox="1"/>
          <p:nvPr/>
        </p:nvSpPr>
        <p:spPr>
          <a:xfrm>
            <a:off x="2535786" y="1746246"/>
            <a:ext cx="324612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r-TR" sz="2400" dirty="0"/>
              <a:t>First </a:t>
            </a:r>
            <a:r>
              <a:rPr lang="tr-TR" sz="2400" dirty="0" err="1"/>
              <a:t>left</a:t>
            </a:r>
            <a:r>
              <a:rPr lang="tr-TR" sz="2400" dirty="0"/>
              <a:t> </a:t>
            </a:r>
            <a:r>
              <a:rPr lang="tr-TR" sz="2400" dirty="0" err="1"/>
              <a:t>lateral</a:t>
            </a:r>
            <a:r>
              <a:rPr lang="tr-TR" sz="2400" dirty="0"/>
              <a:t> </a:t>
            </a:r>
            <a:r>
              <a:rPr lang="tr-TR" sz="2400" dirty="0" err="1"/>
              <a:t>tilt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7757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build="p" bldLvl="5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09601" y="-82350"/>
            <a:ext cx="2111802" cy="2112468"/>
          </a:xfrm>
          <a:prstGeom prst="ellipse">
            <a:avLst/>
          </a:prstGeom>
          <a:solidFill>
            <a:srgbClr val="262626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56391"/>
              <a:satOff val="-2645"/>
              <a:lumOff val="11299"/>
              <a:alphaOff val="0"/>
            </a:schemeClr>
          </a:fillRef>
          <a:effectRef idx="1">
            <a:schemeClr val="accent1">
              <a:tint val="50000"/>
              <a:hueOff val="56391"/>
              <a:satOff val="-2645"/>
              <a:lumOff val="1129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320" dirty="0"/>
              <a:t> </a:t>
            </a:r>
            <a:r>
              <a:rPr lang="tr-TR" sz="4320" b="1" dirty="0" err="1"/>
              <a:t>Follow</a:t>
            </a:r>
            <a:r>
              <a:rPr lang="tr-TR" sz="4320" b="1" dirty="0"/>
              <a:t> </a:t>
            </a:r>
            <a:r>
              <a:rPr lang="tr-TR" sz="4320" b="1" dirty="0" err="1"/>
              <a:t>up</a:t>
            </a:r>
            <a:endParaRPr lang="en-US" sz="4320" b="1" dirty="0"/>
          </a:p>
        </p:txBody>
      </p:sp>
      <p:sp>
        <p:nvSpPr>
          <p:cNvPr id="7" name="Shape 368"/>
          <p:cNvSpPr/>
          <p:nvPr/>
        </p:nvSpPr>
        <p:spPr>
          <a:xfrm rot="13500000">
            <a:off x="1149780" y="2437155"/>
            <a:ext cx="1522177" cy="135480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lnTo>
                  <a:pt x="0" y="120000"/>
                </a:lnTo>
                <a:lnTo>
                  <a:pt x="0" y="0"/>
                </a:lnTo>
                <a:lnTo>
                  <a:pt x="38862" y="38862"/>
                </a:lnTo>
                <a:lnTo>
                  <a:pt x="38862" y="81137"/>
                </a:lnTo>
                <a:lnTo>
                  <a:pt x="81137" y="8113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109710" tIns="54840" rIns="109710" bIns="54840" anchor="ctr" anchorCtr="0">
            <a:noAutofit/>
          </a:bodyPr>
          <a:lstStyle/>
          <a:p>
            <a:pPr algn="ctr"/>
            <a:endParaRPr sz="216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368"/>
          <p:cNvSpPr/>
          <p:nvPr/>
        </p:nvSpPr>
        <p:spPr>
          <a:xfrm rot="13500000">
            <a:off x="4570188" y="2274176"/>
            <a:ext cx="1522177" cy="135480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lnTo>
                  <a:pt x="0" y="120000"/>
                </a:lnTo>
                <a:lnTo>
                  <a:pt x="0" y="0"/>
                </a:lnTo>
                <a:lnTo>
                  <a:pt x="38862" y="38862"/>
                </a:lnTo>
                <a:lnTo>
                  <a:pt x="38862" y="81137"/>
                </a:lnTo>
                <a:lnTo>
                  <a:pt x="81137" y="8113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109710" tIns="54840" rIns="109710" bIns="54840" anchor="ctr" anchorCtr="0">
            <a:noAutofit/>
          </a:bodyPr>
          <a:lstStyle/>
          <a:p>
            <a:pPr algn="ctr"/>
            <a:endParaRPr sz="216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368"/>
          <p:cNvSpPr/>
          <p:nvPr/>
        </p:nvSpPr>
        <p:spPr>
          <a:xfrm rot="13500000">
            <a:off x="8748241" y="2145061"/>
            <a:ext cx="1522177" cy="135480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lnTo>
                  <a:pt x="0" y="120000"/>
                </a:lnTo>
                <a:lnTo>
                  <a:pt x="0" y="0"/>
                </a:lnTo>
                <a:lnTo>
                  <a:pt x="38862" y="38862"/>
                </a:lnTo>
                <a:lnTo>
                  <a:pt x="38862" y="81137"/>
                </a:lnTo>
                <a:lnTo>
                  <a:pt x="81137" y="8113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109710" tIns="54840" rIns="109710" bIns="54840" anchor="ctr" anchorCtr="0">
            <a:noAutofit/>
          </a:bodyPr>
          <a:lstStyle/>
          <a:p>
            <a:pPr algn="ctr"/>
            <a:endParaRPr sz="216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3177" y="4279287"/>
            <a:ext cx="4426291" cy="791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sz="1920" dirty="0" err="1" smtClean="0"/>
              <a:t>Postopretaive</a:t>
            </a:r>
            <a:r>
              <a:rPr lang="tr-TR" sz="1920" dirty="0" smtClean="0"/>
              <a:t> </a:t>
            </a:r>
            <a:r>
              <a:rPr lang="tr-TR" sz="1920" dirty="0" err="1" smtClean="0"/>
              <a:t>multimodal</a:t>
            </a:r>
            <a:r>
              <a:rPr lang="tr-TR" sz="1920" dirty="0" smtClean="0"/>
              <a:t> </a:t>
            </a:r>
            <a:r>
              <a:rPr lang="tr-TR" sz="1920" dirty="0" err="1" smtClean="0"/>
              <a:t>analgesia</a:t>
            </a:r>
            <a:r>
              <a:rPr lang="tr-TR" sz="1920" dirty="0" smtClean="0"/>
              <a:t>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sz="1920" dirty="0" smtClean="0"/>
              <a:t>IV MgSO</a:t>
            </a:r>
            <a:r>
              <a:rPr lang="tr-TR" sz="1920" baseline="-25000" dirty="0" smtClean="0"/>
              <a:t>4</a:t>
            </a:r>
            <a:r>
              <a:rPr lang="tr-TR" sz="1920" dirty="0" smtClean="0"/>
              <a:t> </a:t>
            </a:r>
            <a:r>
              <a:rPr lang="tr-TR" sz="1920" dirty="0" err="1" smtClean="0"/>
              <a:t>continued</a:t>
            </a:r>
            <a:r>
              <a:rPr lang="tr-TR" sz="1920" dirty="0" smtClean="0"/>
              <a:t> </a:t>
            </a:r>
            <a:r>
              <a:rPr lang="tr-TR" sz="1920" dirty="0" err="1" smtClean="0"/>
              <a:t>for</a:t>
            </a:r>
            <a:r>
              <a:rPr lang="tr-TR" sz="1920" dirty="0" smtClean="0"/>
              <a:t> 24 </a:t>
            </a:r>
            <a:r>
              <a:rPr lang="tr-TR" sz="1920" dirty="0" err="1" smtClean="0"/>
              <a:t>hours</a:t>
            </a:r>
            <a:r>
              <a:rPr lang="tr-TR" sz="1920" dirty="0" smtClean="0"/>
              <a:t>  </a:t>
            </a:r>
            <a:endParaRPr lang="tr-TR" sz="1920" dirty="0"/>
          </a:p>
        </p:txBody>
      </p:sp>
      <p:sp>
        <p:nvSpPr>
          <p:cNvPr id="11" name="TextBox 10"/>
          <p:cNvSpPr txBox="1"/>
          <p:nvPr/>
        </p:nvSpPr>
        <p:spPr>
          <a:xfrm>
            <a:off x="3855627" y="4277569"/>
            <a:ext cx="4975761" cy="85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sz="2160" dirty="0" smtClean="0"/>
              <a:t>BP </a:t>
            </a:r>
            <a:r>
              <a:rPr lang="tr-TR" sz="2160" dirty="0" err="1" smtClean="0"/>
              <a:t>monitored</a:t>
            </a:r>
            <a:r>
              <a:rPr lang="tr-TR" sz="2160" dirty="0" smtClean="0"/>
              <a:t> 72 </a:t>
            </a:r>
            <a:r>
              <a:rPr lang="tr-TR" sz="2160" dirty="0" err="1" smtClean="0"/>
              <a:t>hours</a:t>
            </a:r>
            <a:r>
              <a:rPr lang="tr-TR" sz="2160" dirty="0" smtClean="0"/>
              <a:t> at </a:t>
            </a:r>
            <a:r>
              <a:rPr lang="tr-TR" sz="2160" dirty="0" err="1" smtClean="0"/>
              <a:t>the</a:t>
            </a:r>
            <a:r>
              <a:rPr lang="tr-TR" sz="2160" dirty="0" smtClean="0"/>
              <a:t> </a:t>
            </a:r>
            <a:r>
              <a:rPr lang="tr-TR" sz="2160" dirty="0" err="1" smtClean="0"/>
              <a:t>hospital</a:t>
            </a:r>
            <a:endParaRPr lang="tr-TR" sz="2160" dirty="0" smtClean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sz="2000" dirty="0" err="1"/>
              <a:t>Discharged</a:t>
            </a:r>
            <a:r>
              <a:rPr lang="tr-TR" sz="2000" dirty="0"/>
              <a:t> on </a:t>
            </a:r>
            <a:r>
              <a:rPr lang="tr-TR" sz="2000" dirty="0" err="1" smtClean="0"/>
              <a:t>postoperative</a:t>
            </a:r>
            <a:r>
              <a:rPr lang="tr-TR" sz="2000" dirty="0" smtClean="0"/>
              <a:t> </a:t>
            </a:r>
            <a:r>
              <a:rPr lang="tr-TR" sz="2000" dirty="0"/>
              <a:t>4 </a:t>
            </a:r>
            <a:r>
              <a:rPr lang="tr-TR" sz="2000" dirty="0" err="1" smtClean="0"/>
              <a:t>day</a:t>
            </a:r>
            <a:endParaRPr lang="tr-TR" sz="2160" dirty="0"/>
          </a:p>
        </p:txBody>
      </p:sp>
      <p:sp>
        <p:nvSpPr>
          <p:cNvPr id="12" name="TextBox 11"/>
          <p:cNvSpPr txBox="1"/>
          <p:nvPr/>
        </p:nvSpPr>
        <p:spPr>
          <a:xfrm>
            <a:off x="4988606" y="3815536"/>
            <a:ext cx="249153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393009" y="4132106"/>
            <a:ext cx="3890798" cy="119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sz="2000" dirty="0" err="1" smtClean="0"/>
              <a:t>Patient</a:t>
            </a:r>
            <a:r>
              <a:rPr lang="tr-TR" sz="2000" dirty="0" smtClean="0"/>
              <a:t> </a:t>
            </a:r>
            <a:r>
              <a:rPr lang="tr-TR" sz="2000" dirty="0" err="1" smtClean="0"/>
              <a:t>was</a:t>
            </a:r>
            <a:r>
              <a:rPr lang="tr-TR" sz="2000" dirty="0" smtClean="0"/>
              <a:t> </a:t>
            </a:r>
            <a:r>
              <a:rPr lang="tr-TR" sz="2000" dirty="0" err="1" smtClean="0"/>
              <a:t>told</a:t>
            </a:r>
            <a:r>
              <a:rPr lang="tr-TR" sz="2000" dirty="0" smtClean="0"/>
              <a:t> </a:t>
            </a:r>
            <a:r>
              <a:rPr lang="tr-TR" sz="2000" dirty="0" err="1" smtClean="0"/>
              <a:t>to</a:t>
            </a:r>
            <a:r>
              <a:rPr lang="tr-TR" sz="2000" dirty="0" smtClean="0"/>
              <a:t> </a:t>
            </a:r>
            <a:r>
              <a:rPr lang="tr-TR" sz="2000" dirty="0" err="1" smtClean="0"/>
              <a:t>report</a:t>
            </a:r>
            <a:r>
              <a:rPr lang="tr-TR" sz="2000" dirty="0" smtClean="0"/>
              <a:t> </a:t>
            </a:r>
            <a:r>
              <a:rPr lang="tr-TR" sz="2000" dirty="0" err="1" smtClean="0"/>
              <a:t>any</a:t>
            </a:r>
            <a:r>
              <a:rPr lang="tr-TR" sz="2000" dirty="0" smtClean="0"/>
              <a:t> </a:t>
            </a:r>
            <a:r>
              <a:rPr lang="tr-TR" sz="2000" dirty="0" err="1" smtClean="0"/>
              <a:t>signs</a:t>
            </a:r>
            <a:r>
              <a:rPr lang="tr-TR" sz="2000" dirty="0" smtClean="0"/>
              <a:t>/</a:t>
            </a:r>
            <a:r>
              <a:rPr lang="tr-TR" sz="2000" dirty="0" err="1" smtClean="0"/>
              <a:t>symptoms</a:t>
            </a:r>
            <a:r>
              <a:rPr lang="tr-TR" sz="2000" dirty="0"/>
              <a:t>  </a:t>
            </a:r>
            <a:r>
              <a:rPr lang="tr-TR" sz="2000" dirty="0" err="1"/>
              <a:t>after</a:t>
            </a:r>
            <a:r>
              <a:rPr lang="tr-TR" sz="2000" dirty="0"/>
              <a:t> </a:t>
            </a:r>
            <a:r>
              <a:rPr lang="tr-TR" sz="2000" dirty="0" err="1"/>
              <a:t>discharge</a:t>
            </a:r>
            <a:r>
              <a:rPr lang="tr-TR" sz="2000" dirty="0"/>
              <a:t> </a:t>
            </a:r>
            <a:r>
              <a:rPr lang="tr-TR" sz="2000" dirty="0" smtClean="0"/>
              <a:t>at </a:t>
            </a:r>
            <a:r>
              <a:rPr lang="tr-TR" sz="2000" dirty="0" err="1" smtClean="0"/>
              <a:t>home</a:t>
            </a:r>
            <a:r>
              <a:rPr lang="tr-TR" sz="2000" dirty="0" smtClean="0"/>
              <a:t> as </a:t>
            </a:r>
            <a:r>
              <a:rPr lang="tr-TR" sz="2000" dirty="0" err="1" smtClean="0"/>
              <a:t>well</a:t>
            </a:r>
            <a:endParaRPr lang="tr-TR" sz="2000" dirty="0"/>
          </a:p>
        </p:txBody>
      </p:sp>
      <p:sp>
        <p:nvSpPr>
          <p:cNvPr id="14" name="Content Placeholder 4"/>
          <p:cNvSpPr>
            <a:spLocks noGrp="1"/>
          </p:cNvSpPr>
          <p:nvPr>
            <p:ph sz="half" idx="1"/>
          </p:nvPr>
        </p:nvSpPr>
        <p:spPr>
          <a:xfrm>
            <a:off x="627185" y="749662"/>
            <a:ext cx="2117971" cy="7273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tr-TR" b="1" dirty="0" err="1" smtClean="0">
                <a:solidFill>
                  <a:schemeClr val="bg1"/>
                </a:solidFill>
              </a:rPr>
              <a:t>Postoperative</a:t>
            </a:r>
            <a:endParaRPr lang="tr-TR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tr-TR" b="1" dirty="0" err="1" smtClean="0">
                <a:solidFill>
                  <a:schemeClr val="bg1"/>
                </a:solidFill>
              </a:rPr>
              <a:t>Care</a:t>
            </a:r>
            <a:endParaRPr lang="tr-TR" b="1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65C9B8F0-FF66-4C15-BD05-E86B873318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496334" y="5367908"/>
            <a:ext cx="3086066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5588" tIns="42794" rIns="85588" bIns="42794" rtlCol="0" anchor="ctr">
            <a:noAutofit/>
          </a:bodyPr>
          <a:lstStyle/>
          <a:p>
            <a:pPr algn="ctr"/>
            <a:endParaRPr lang="en-US" sz="2160"/>
          </a:p>
        </p:txBody>
      </p:sp>
      <p:graphicFrame>
        <p:nvGraphicFramePr>
          <p:cNvPr id="5" name="İçerik Yer Tutucus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235715"/>
              </p:ext>
            </p:extLst>
          </p:nvPr>
        </p:nvGraphicFramePr>
        <p:xfrm>
          <a:off x="919941" y="581416"/>
          <a:ext cx="10662459" cy="4760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1806633" y="866483"/>
            <a:ext cx="184731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endParaRPr lang="en-US" sz="2160" dirty="0"/>
          </a:p>
          <a:p>
            <a:endParaRPr lang="en-US" sz="216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bg</a:t>
            </a:r>
            <a:endParaRPr lang="en-US"/>
          </a:p>
        </p:txBody>
      </p:sp>
      <p:pic>
        <p:nvPicPr>
          <p:cNvPr id="8" name="Picture 3" descr="wile_e_coyote_help_adhesive_vinyl_decal_sticker_2__8300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170" y="3216758"/>
            <a:ext cx="3346204" cy="193217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941" y="748737"/>
            <a:ext cx="4212701" cy="1597290"/>
          </a:xfrm>
          <a:prstGeom prst="rect">
            <a:avLst/>
          </a:prstGeom>
        </p:spPr>
      </p:pic>
      <p:sp>
        <p:nvSpPr>
          <p:cNvPr id="11" name="Freeform: Shape 11">
            <a:extLst>
              <a:ext uri="{FF2B5EF4-FFF2-40B4-BE49-F238E27FC236}">
                <a16:creationId xmlns:a16="http://schemas.microsoft.com/office/drawing/2014/main" xmlns="" id="{E4505C23-674B-4195-81D6-0C127FEAE3F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600" y="5367908"/>
            <a:ext cx="8244926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rtlCol="0" anchor="ctr"/>
          <a:lstStyle/>
          <a:p>
            <a:pPr algn="ctr"/>
            <a:endParaRPr lang="en-US" sz="3360"/>
          </a:p>
        </p:txBody>
      </p:sp>
      <p:sp>
        <p:nvSpPr>
          <p:cNvPr id="12" name="TextBox 7"/>
          <p:cNvSpPr txBox="1"/>
          <p:nvPr/>
        </p:nvSpPr>
        <p:spPr>
          <a:xfrm>
            <a:off x="559425" y="5762779"/>
            <a:ext cx="775758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320" dirty="0" err="1" smtClean="0">
                <a:solidFill>
                  <a:srgbClr val="FFFFFF"/>
                </a:solidFill>
              </a:rPr>
              <a:t>Diagnosis</a:t>
            </a:r>
            <a:r>
              <a:rPr lang="tr-TR" sz="4320" dirty="0" smtClean="0">
                <a:solidFill>
                  <a:srgbClr val="FFFFFF"/>
                </a:solidFill>
              </a:rPr>
              <a:t> </a:t>
            </a:r>
            <a:r>
              <a:rPr lang="tr-TR" sz="4320" dirty="0" err="1" smtClean="0">
                <a:solidFill>
                  <a:srgbClr val="FFFFFF"/>
                </a:solidFill>
              </a:rPr>
              <a:t>confirmed</a:t>
            </a:r>
            <a:endParaRPr lang="en-US" sz="4320" dirty="0">
              <a:solidFill>
                <a:srgbClr val="FFFFFF"/>
              </a:solidFill>
            </a:endParaRPr>
          </a:p>
        </p:txBody>
      </p:sp>
      <p:pic>
        <p:nvPicPr>
          <p:cNvPr id="13" name="İçerik Yer Tutucusu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9728" y="24202"/>
            <a:ext cx="5793028" cy="31632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3055" y="4042339"/>
            <a:ext cx="26223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400" b="1" dirty="0" err="1" smtClean="0"/>
              <a:t>Eclampsia</a:t>
            </a:r>
            <a:endParaRPr lang="tr-TR" sz="2400" b="1" dirty="0"/>
          </a:p>
          <a:p>
            <a:pPr lvl="0"/>
            <a:r>
              <a:rPr lang="tr-TR" sz="2400" dirty="0" err="1"/>
              <a:t>Seizure</a:t>
            </a:r>
            <a:r>
              <a:rPr lang="tr-TR" sz="2400" dirty="0"/>
              <a:t> (+)</a:t>
            </a:r>
            <a:endParaRPr lang="en-US" sz="2400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52947" y="3367975"/>
            <a:ext cx="32771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tr-TR" altLang="en-US" sz="2400" dirty="0" err="1" smtClean="0"/>
              <a:t>Platelet</a:t>
            </a:r>
            <a:r>
              <a:rPr lang="tr-TR" altLang="en-US" sz="2400" dirty="0" smtClean="0"/>
              <a:t> </a:t>
            </a:r>
            <a:r>
              <a:rPr lang="tr-TR" altLang="en-US" sz="2400" dirty="0" err="1"/>
              <a:t>count</a:t>
            </a:r>
            <a:r>
              <a:rPr lang="tr-TR" altLang="en-US" sz="2400" dirty="0"/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52,000/µL</a:t>
            </a:r>
            <a:r>
              <a:rPr lang="tr-TR" altLang="en-US" sz="2400" dirty="0">
                <a:ea typeface="ＭＳ Ｐゴシック" panose="020B0600070205080204" pitchFamily="34" charset="-128"/>
              </a:rPr>
              <a:t> </a:t>
            </a:r>
          </a:p>
          <a:p>
            <a:pPr lvl="0"/>
            <a:r>
              <a:rPr lang="tr-TR" sz="2400" dirty="0"/>
              <a:t>AST </a:t>
            </a:r>
            <a:r>
              <a:rPr lang="bg-BG" sz="2400" dirty="0"/>
              <a:t>331 U/L</a:t>
            </a:r>
            <a:endParaRPr lang="en-US" sz="2400" dirty="0"/>
          </a:p>
          <a:p>
            <a:pPr lvl="0"/>
            <a:r>
              <a:rPr lang="hr-HR" sz="2400" dirty="0"/>
              <a:t>ALT 116 U/L</a:t>
            </a:r>
            <a:endParaRPr lang="en-US" sz="2400" dirty="0"/>
          </a:p>
          <a:p>
            <a:pPr lvl="0"/>
            <a:r>
              <a:rPr lang="is-IS" sz="2400" dirty="0"/>
              <a:t>LDH 1524 U/</a:t>
            </a:r>
            <a:r>
              <a:rPr lang="is-IS" sz="2400" dirty="0" smtClean="0"/>
              <a:t>L</a:t>
            </a:r>
            <a:endParaRPr lang="is-IS" sz="2400" dirty="0"/>
          </a:p>
        </p:txBody>
      </p:sp>
    </p:spTree>
    <p:extLst>
      <p:ext uri="{BB962C8B-B14F-4D97-AF65-F5344CB8AC3E}">
        <p14:creationId xmlns:p14="http://schemas.microsoft.com/office/powerpoint/2010/main" val="378725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 flipV="1">
            <a:off x="-241299" y="1121936"/>
            <a:ext cx="12865100" cy="0"/>
          </a:xfrm>
          <a:prstGeom prst="line">
            <a:avLst/>
          </a:prstGeom>
          <a:ln w="31750" cap="rnd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Shape 802"/>
          <p:cNvGrpSpPr/>
          <p:nvPr/>
        </p:nvGrpSpPr>
        <p:grpSpPr>
          <a:xfrm>
            <a:off x="6221597" y="1472405"/>
            <a:ext cx="5268122" cy="3548193"/>
            <a:chOff x="635000" y="1382712"/>
            <a:chExt cx="7869237" cy="45720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5" name="Shape 803"/>
            <p:cNvSpPr/>
            <p:nvPr/>
          </p:nvSpPr>
          <p:spPr>
            <a:xfrm>
              <a:off x="811212" y="3267075"/>
              <a:ext cx="7478713" cy="26542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2859" y="116267"/>
                  </a:moveTo>
                  <a:lnTo>
                    <a:pt x="33215" y="116842"/>
                  </a:lnTo>
                  <a:lnTo>
                    <a:pt x="33572" y="117775"/>
                  </a:lnTo>
                  <a:lnTo>
                    <a:pt x="33929" y="118636"/>
                  </a:lnTo>
                  <a:lnTo>
                    <a:pt x="34336" y="119282"/>
                  </a:lnTo>
                  <a:lnTo>
                    <a:pt x="34336" y="119856"/>
                  </a:lnTo>
                  <a:lnTo>
                    <a:pt x="34107" y="119856"/>
                  </a:lnTo>
                  <a:lnTo>
                    <a:pt x="33878" y="119999"/>
                  </a:lnTo>
                  <a:lnTo>
                    <a:pt x="33521" y="119999"/>
                  </a:lnTo>
                  <a:lnTo>
                    <a:pt x="33215" y="119784"/>
                  </a:lnTo>
                  <a:lnTo>
                    <a:pt x="33037" y="119641"/>
                  </a:lnTo>
                  <a:lnTo>
                    <a:pt x="32961" y="118636"/>
                  </a:lnTo>
                  <a:lnTo>
                    <a:pt x="32859" y="117344"/>
                  </a:lnTo>
                  <a:lnTo>
                    <a:pt x="32859" y="116267"/>
                  </a:lnTo>
                  <a:close/>
                  <a:moveTo>
                    <a:pt x="35712" y="114114"/>
                  </a:moveTo>
                  <a:lnTo>
                    <a:pt x="36068" y="114330"/>
                  </a:lnTo>
                  <a:lnTo>
                    <a:pt x="36476" y="114760"/>
                  </a:lnTo>
                  <a:lnTo>
                    <a:pt x="36781" y="115119"/>
                  </a:lnTo>
                  <a:lnTo>
                    <a:pt x="36680" y="115119"/>
                  </a:lnTo>
                  <a:lnTo>
                    <a:pt x="36374" y="115622"/>
                  </a:lnTo>
                  <a:lnTo>
                    <a:pt x="36068" y="115980"/>
                  </a:lnTo>
                  <a:lnTo>
                    <a:pt x="35712" y="116267"/>
                  </a:lnTo>
                  <a:lnTo>
                    <a:pt x="35712" y="115765"/>
                  </a:lnTo>
                  <a:lnTo>
                    <a:pt x="35763" y="115622"/>
                  </a:lnTo>
                  <a:lnTo>
                    <a:pt x="35839" y="115478"/>
                  </a:lnTo>
                  <a:lnTo>
                    <a:pt x="35890" y="115334"/>
                  </a:lnTo>
                  <a:lnTo>
                    <a:pt x="35890" y="115263"/>
                  </a:lnTo>
                  <a:lnTo>
                    <a:pt x="35941" y="115119"/>
                  </a:lnTo>
                  <a:lnTo>
                    <a:pt x="35966" y="114832"/>
                  </a:lnTo>
                  <a:lnTo>
                    <a:pt x="35890" y="114832"/>
                  </a:lnTo>
                  <a:lnTo>
                    <a:pt x="35661" y="115478"/>
                  </a:lnTo>
                  <a:lnTo>
                    <a:pt x="35457" y="115837"/>
                  </a:lnTo>
                  <a:lnTo>
                    <a:pt x="35228" y="115980"/>
                  </a:lnTo>
                  <a:lnTo>
                    <a:pt x="34922" y="116267"/>
                  </a:lnTo>
                  <a:lnTo>
                    <a:pt x="34922" y="115119"/>
                  </a:lnTo>
                  <a:lnTo>
                    <a:pt x="35177" y="114832"/>
                  </a:lnTo>
                  <a:lnTo>
                    <a:pt x="35457" y="114473"/>
                  </a:lnTo>
                  <a:lnTo>
                    <a:pt x="35712" y="114114"/>
                  </a:lnTo>
                  <a:close/>
                  <a:moveTo>
                    <a:pt x="34998" y="99976"/>
                  </a:moveTo>
                  <a:lnTo>
                    <a:pt x="35100" y="100191"/>
                  </a:lnTo>
                  <a:lnTo>
                    <a:pt x="35177" y="100334"/>
                  </a:lnTo>
                  <a:lnTo>
                    <a:pt x="35228" y="100478"/>
                  </a:lnTo>
                  <a:lnTo>
                    <a:pt x="35279" y="100693"/>
                  </a:lnTo>
                  <a:lnTo>
                    <a:pt x="35279" y="100980"/>
                  </a:lnTo>
                  <a:lnTo>
                    <a:pt x="35304" y="101339"/>
                  </a:lnTo>
                  <a:lnTo>
                    <a:pt x="35100" y="101339"/>
                  </a:lnTo>
                  <a:lnTo>
                    <a:pt x="35049" y="101052"/>
                  </a:lnTo>
                  <a:lnTo>
                    <a:pt x="34998" y="100837"/>
                  </a:lnTo>
                  <a:lnTo>
                    <a:pt x="34998" y="100693"/>
                  </a:lnTo>
                  <a:lnTo>
                    <a:pt x="34947" y="100550"/>
                  </a:lnTo>
                  <a:lnTo>
                    <a:pt x="34998" y="100334"/>
                  </a:lnTo>
                  <a:lnTo>
                    <a:pt x="34998" y="99976"/>
                  </a:lnTo>
                  <a:close/>
                  <a:moveTo>
                    <a:pt x="109250" y="98325"/>
                  </a:moveTo>
                  <a:lnTo>
                    <a:pt x="109378" y="99330"/>
                  </a:lnTo>
                  <a:lnTo>
                    <a:pt x="109428" y="100478"/>
                  </a:lnTo>
                  <a:lnTo>
                    <a:pt x="109327" y="101555"/>
                  </a:lnTo>
                  <a:lnTo>
                    <a:pt x="109123" y="102200"/>
                  </a:lnTo>
                  <a:lnTo>
                    <a:pt x="108894" y="102559"/>
                  </a:lnTo>
                  <a:lnTo>
                    <a:pt x="108588" y="102990"/>
                  </a:lnTo>
                  <a:lnTo>
                    <a:pt x="108461" y="101483"/>
                  </a:lnTo>
                  <a:lnTo>
                    <a:pt x="108282" y="99976"/>
                  </a:lnTo>
                  <a:lnTo>
                    <a:pt x="108104" y="98612"/>
                  </a:lnTo>
                  <a:lnTo>
                    <a:pt x="108461" y="98612"/>
                  </a:lnTo>
                  <a:lnTo>
                    <a:pt x="108766" y="99114"/>
                  </a:lnTo>
                  <a:lnTo>
                    <a:pt x="109021" y="98971"/>
                  </a:lnTo>
                  <a:lnTo>
                    <a:pt x="109250" y="98325"/>
                  </a:lnTo>
                  <a:close/>
                  <a:moveTo>
                    <a:pt x="116586" y="98110"/>
                  </a:moveTo>
                  <a:lnTo>
                    <a:pt x="116663" y="98181"/>
                  </a:lnTo>
                  <a:lnTo>
                    <a:pt x="116765" y="98325"/>
                  </a:lnTo>
                  <a:lnTo>
                    <a:pt x="116815" y="98468"/>
                  </a:lnTo>
                  <a:lnTo>
                    <a:pt x="116841" y="98612"/>
                  </a:lnTo>
                  <a:lnTo>
                    <a:pt x="116892" y="98684"/>
                  </a:lnTo>
                  <a:lnTo>
                    <a:pt x="116994" y="98971"/>
                  </a:lnTo>
                  <a:lnTo>
                    <a:pt x="116994" y="98827"/>
                  </a:lnTo>
                  <a:lnTo>
                    <a:pt x="117019" y="98684"/>
                  </a:lnTo>
                  <a:lnTo>
                    <a:pt x="117070" y="98468"/>
                  </a:lnTo>
                  <a:lnTo>
                    <a:pt x="117070" y="98325"/>
                  </a:lnTo>
                  <a:lnTo>
                    <a:pt x="117121" y="98325"/>
                  </a:lnTo>
                  <a:lnTo>
                    <a:pt x="117172" y="98325"/>
                  </a:lnTo>
                  <a:lnTo>
                    <a:pt x="117172" y="98612"/>
                  </a:lnTo>
                  <a:lnTo>
                    <a:pt x="117198" y="98827"/>
                  </a:lnTo>
                  <a:lnTo>
                    <a:pt x="117248" y="99186"/>
                  </a:lnTo>
                  <a:lnTo>
                    <a:pt x="117248" y="99617"/>
                  </a:lnTo>
                  <a:lnTo>
                    <a:pt x="117248" y="99976"/>
                  </a:lnTo>
                  <a:lnTo>
                    <a:pt x="116943" y="100980"/>
                  </a:lnTo>
                  <a:lnTo>
                    <a:pt x="116663" y="102200"/>
                  </a:lnTo>
                  <a:lnTo>
                    <a:pt x="116765" y="102990"/>
                  </a:lnTo>
                  <a:lnTo>
                    <a:pt x="116714" y="103205"/>
                  </a:lnTo>
                  <a:lnTo>
                    <a:pt x="116586" y="103492"/>
                  </a:lnTo>
                  <a:lnTo>
                    <a:pt x="116459" y="103564"/>
                  </a:lnTo>
                  <a:lnTo>
                    <a:pt x="116331" y="103708"/>
                  </a:lnTo>
                  <a:lnTo>
                    <a:pt x="116179" y="103995"/>
                  </a:lnTo>
                  <a:lnTo>
                    <a:pt x="116102" y="104066"/>
                  </a:lnTo>
                  <a:lnTo>
                    <a:pt x="116000" y="104497"/>
                  </a:lnTo>
                  <a:lnTo>
                    <a:pt x="116000" y="104856"/>
                  </a:lnTo>
                  <a:lnTo>
                    <a:pt x="115975" y="105215"/>
                  </a:lnTo>
                  <a:lnTo>
                    <a:pt x="115975" y="105574"/>
                  </a:lnTo>
                  <a:lnTo>
                    <a:pt x="115924" y="106076"/>
                  </a:lnTo>
                  <a:lnTo>
                    <a:pt x="115822" y="106363"/>
                  </a:lnTo>
                  <a:lnTo>
                    <a:pt x="115695" y="106578"/>
                  </a:lnTo>
                  <a:lnTo>
                    <a:pt x="115567" y="106866"/>
                  </a:lnTo>
                  <a:lnTo>
                    <a:pt x="115440" y="107081"/>
                  </a:lnTo>
                  <a:lnTo>
                    <a:pt x="115287" y="107440"/>
                  </a:lnTo>
                  <a:lnTo>
                    <a:pt x="115109" y="107440"/>
                  </a:lnTo>
                  <a:lnTo>
                    <a:pt x="114905" y="107009"/>
                  </a:lnTo>
                  <a:lnTo>
                    <a:pt x="114676" y="106578"/>
                  </a:lnTo>
                  <a:lnTo>
                    <a:pt x="114497" y="106220"/>
                  </a:lnTo>
                  <a:lnTo>
                    <a:pt x="114319" y="105502"/>
                  </a:lnTo>
                  <a:lnTo>
                    <a:pt x="114447" y="105215"/>
                  </a:lnTo>
                  <a:lnTo>
                    <a:pt x="114497" y="104856"/>
                  </a:lnTo>
                  <a:lnTo>
                    <a:pt x="114548" y="104569"/>
                  </a:lnTo>
                  <a:lnTo>
                    <a:pt x="114574" y="104210"/>
                  </a:lnTo>
                  <a:lnTo>
                    <a:pt x="114625" y="103851"/>
                  </a:lnTo>
                  <a:lnTo>
                    <a:pt x="114727" y="103564"/>
                  </a:lnTo>
                  <a:lnTo>
                    <a:pt x="114981" y="103349"/>
                  </a:lnTo>
                  <a:lnTo>
                    <a:pt x="115262" y="103205"/>
                  </a:lnTo>
                  <a:lnTo>
                    <a:pt x="115516" y="102990"/>
                  </a:lnTo>
                  <a:lnTo>
                    <a:pt x="115644" y="102559"/>
                  </a:lnTo>
                  <a:lnTo>
                    <a:pt x="115873" y="101698"/>
                  </a:lnTo>
                  <a:lnTo>
                    <a:pt x="116051" y="100693"/>
                  </a:lnTo>
                  <a:lnTo>
                    <a:pt x="116281" y="99688"/>
                  </a:lnTo>
                  <a:lnTo>
                    <a:pt x="116459" y="98684"/>
                  </a:lnTo>
                  <a:lnTo>
                    <a:pt x="116586" y="98110"/>
                  </a:lnTo>
                  <a:close/>
                  <a:moveTo>
                    <a:pt x="116408" y="88923"/>
                  </a:moveTo>
                  <a:lnTo>
                    <a:pt x="116586" y="88923"/>
                  </a:lnTo>
                  <a:lnTo>
                    <a:pt x="116994" y="90071"/>
                  </a:lnTo>
                  <a:lnTo>
                    <a:pt x="117350" y="91076"/>
                  </a:lnTo>
                  <a:lnTo>
                    <a:pt x="117707" y="92224"/>
                  </a:lnTo>
                  <a:lnTo>
                    <a:pt x="117962" y="93660"/>
                  </a:lnTo>
                  <a:lnTo>
                    <a:pt x="118089" y="93660"/>
                  </a:lnTo>
                  <a:lnTo>
                    <a:pt x="118242" y="93660"/>
                  </a:lnTo>
                  <a:lnTo>
                    <a:pt x="118318" y="93660"/>
                  </a:lnTo>
                  <a:lnTo>
                    <a:pt x="118369" y="93660"/>
                  </a:lnTo>
                  <a:lnTo>
                    <a:pt x="118446" y="93660"/>
                  </a:lnTo>
                  <a:lnTo>
                    <a:pt x="118548" y="93444"/>
                  </a:lnTo>
                  <a:lnTo>
                    <a:pt x="118599" y="93229"/>
                  </a:lnTo>
                  <a:lnTo>
                    <a:pt x="118624" y="92799"/>
                  </a:lnTo>
                  <a:lnTo>
                    <a:pt x="118726" y="92799"/>
                  </a:lnTo>
                  <a:lnTo>
                    <a:pt x="118726" y="94449"/>
                  </a:lnTo>
                  <a:lnTo>
                    <a:pt x="118675" y="94808"/>
                  </a:lnTo>
                  <a:lnTo>
                    <a:pt x="118624" y="95167"/>
                  </a:lnTo>
                  <a:lnTo>
                    <a:pt x="118599" y="95598"/>
                  </a:lnTo>
                  <a:lnTo>
                    <a:pt x="118548" y="95813"/>
                  </a:lnTo>
                  <a:lnTo>
                    <a:pt x="118242" y="95813"/>
                  </a:lnTo>
                  <a:lnTo>
                    <a:pt x="118242" y="96674"/>
                  </a:lnTo>
                  <a:lnTo>
                    <a:pt x="117962" y="97464"/>
                  </a:lnTo>
                  <a:lnTo>
                    <a:pt x="117732" y="98181"/>
                  </a:lnTo>
                  <a:lnTo>
                    <a:pt x="117478" y="98971"/>
                  </a:lnTo>
                  <a:lnTo>
                    <a:pt x="117478" y="98612"/>
                  </a:lnTo>
                  <a:lnTo>
                    <a:pt x="117427" y="98325"/>
                  </a:lnTo>
                  <a:lnTo>
                    <a:pt x="117427" y="98110"/>
                  </a:lnTo>
                  <a:lnTo>
                    <a:pt x="117427" y="97679"/>
                  </a:lnTo>
                  <a:lnTo>
                    <a:pt x="117478" y="97464"/>
                  </a:lnTo>
                  <a:lnTo>
                    <a:pt x="117478" y="97177"/>
                  </a:lnTo>
                  <a:lnTo>
                    <a:pt x="117478" y="96961"/>
                  </a:lnTo>
                  <a:lnTo>
                    <a:pt x="117427" y="96818"/>
                  </a:lnTo>
                  <a:lnTo>
                    <a:pt x="117350" y="96674"/>
                  </a:lnTo>
                  <a:lnTo>
                    <a:pt x="117248" y="96602"/>
                  </a:lnTo>
                  <a:lnTo>
                    <a:pt x="117172" y="96459"/>
                  </a:lnTo>
                  <a:lnTo>
                    <a:pt x="117070" y="96315"/>
                  </a:lnTo>
                  <a:lnTo>
                    <a:pt x="116994" y="96172"/>
                  </a:lnTo>
                  <a:lnTo>
                    <a:pt x="116943" y="96100"/>
                  </a:lnTo>
                  <a:lnTo>
                    <a:pt x="116943" y="95956"/>
                  </a:lnTo>
                  <a:lnTo>
                    <a:pt x="116994" y="95813"/>
                  </a:lnTo>
                  <a:lnTo>
                    <a:pt x="117070" y="95454"/>
                  </a:lnTo>
                  <a:lnTo>
                    <a:pt x="117198" y="95167"/>
                  </a:lnTo>
                  <a:lnTo>
                    <a:pt x="117350" y="94808"/>
                  </a:lnTo>
                  <a:lnTo>
                    <a:pt x="117478" y="94449"/>
                  </a:lnTo>
                  <a:lnTo>
                    <a:pt x="117299" y="93947"/>
                  </a:lnTo>
                  <a:lnTo>
                    <a:pt x="117121" y="93086"/>
                  </a:lnTo>
                  <a:lnTo>
                    <a:pt x="116841" y="91794"/>
                  </a:lnTo>
                  <a:lnTo>
                    <a:pt x="116637" y="90717"/>
                  </a:lnTo>
                  <a:lnTo>
                    <a:pt x="116510" y="89712"/>
                  </a:lnTo>
                  <a:lnTo>
                    <a:pt x="116408" y="88923"/>
                  </a:lnTo>
                  <a:close/>
                  <a:moveTo>
                    <a:pt x="114803" y="75789"/>
                  </a:moveTo>
                  <a:lnTo>
                    <a:pt x="115032" y="75789"/>
                  </a:lnTo>
                  <a:lnTo>
                    <a:pt x="115440" y="76650"/>
                  </a:lnTo>
                  <a:lnTo>
                    <a:pt x="115924" y="77440"/>
                  </a:lnTo>
                  <a:lnTo>
                    <a:pt x="115924" y="78157"/>
                  </a:lnTo>
                  <a:lnTo>
                    <a:pt x="115618" y="78157"/>
                  </a:lnTo>
                  <a:lnTo>
                    <a:pt x="115389" y="77655"/>
                  </a:lnTo>
                  <a:lnTo>
                    <a:pt x="115160" y="77153"/>
                  </a:lnTo>
                  <a:lnTo>
                    <a:pt x="114981" y="76507"/>
                  </a:lnTo>
                  <a:lnTo>
                    <a:pt x="114803" y="75789"/>
                  </a:lnTo>
                  <a:close/>
                  <a:moveTo>
                    <a:pt x="119516" y="71411"/>
                  </a:moveTo>
                  <a:lnTo>
                    <a:pt x="119617" y="71411"/>
                  </a:lnTo>
                  <a:lnTo>
                    <a:pt x="119694" y="71555"/>
                  </a:lnTo>
                  <a:lnTo>
                    <a:pt x="119694" y="71555"/>
                  </a:lnTo>
                  <a:lnTo>
                    <a:pt x="119745" y="71626"/>
                  </a:lnTo>
                  <a:lnTo>
                    <a:pt x="119745" y="71770"/>
                  </a:lnTo>
                  <a:lnTo>
                    <a:pt x="119796" y="71913"/>
                  </a:lnTo>
                  <a:lnTo>
                    <a:pt x="119821" y="72129"/>
                  </a:lnTo>
                  <a:lnTo>
                    <a:pt x="119923" y="72559"/>
                  </a:lnTo>
                  <a:lnTo>
                    <a:pt x="119974" y="72990"/>
                  </a:lnTo>
                  <a:lnTo>
                    <a:pt x="119999" y="73492"/>
                  </a:lnTo>
                  <a:lnTo>
                    <a:pt x="119821" y="73492"/>
                  </a:lnTo>
                  <a:lnTo>
                    <a:pt x="119821" y="72990"/>
                  </a:lnTo>
                  <a:lnTo>
                    <a:pt x="119694" y="72775"/>
                  </a:lnTo>
                  <a:lnTo>
                    <a:pt x="119643" y="72416"/>
                  </a:lnTo>
                  <a:lnTo>
                    <a:pt x="119617" y="72129"/>
                  </a:lnTo>
                  <a:lnTo>
                    <a:pt x="119566" y="71770"/>
                  </a:lnTo>
                  <a:lnTo>
                    <a:pt x="119516" y="71411"/>
                  </a:lnTo>
                  <a:close/>
                  <a:moveTo>
                    <a:pt x="115440" y="69904"/>
                  </a:moveTo>
                  <a:lnTo>
                    <a:pt x="115516" y="69904"/>
                  </a:lnTo>
                  <a:lnTo>
                    <a:pt x="115567" y="70047"/>
                  </a:lnTo>
                  <a:lnTo>
                    <a:pt x="115567" y="70119"/>
                  </a:lnTo>
                  <a:lnTo>
                    <a:pt x="115618" y="70119"/>
                  </a:lnTo>
                  <a:lnTo>
                    <a:pt x="115644" y="70119"/>
                  </a:lnTo>
                  <a:lnTo>
                    <a:pt x="115695" y="70263"/>
                  </a:lnTo>
                  <a:lnTo>
                    <a:pt x="115746" y="70622"/>
                  </a:lnTo>
                  <a:lnTo>
                    <a:pt x="115746" y="71052"/>
                  </a:lnTo>
                  <a:lnTo>
                    <a:pt x="115797" y="71267"/>
                  </a:lnTo>
                  <a:lnTo>
                    <a:pt x="115822" y="71555"/>
                  </a:lnTo>
                  <a:lnTo>
                    <a:pt x="115873" y="71770"/>
                  </a:lnTo>
                  <a:lnTo>
                    <a:pt x="115924" y="72129"/>
                  </a:lnTo>
                  <a:lnTo>
                    <a:pt x="115618" y="72129"/>
                  </a:lnTo>
                  <a:lnTo>
                    <a:pt x="115567" y="71555"/>
                  </a:lnTo>
                  <a:lnTo>
                    <a:pt x="115465" y="71124"/>
                  </a:lnTo>
                  <a:lnTo>
                    <a:pt x="115440" y="70622"/>
                  </a:lnTo>
                  <a:lnTo>
                    <a:pt x="115440" y="69904"/>
                  </a:lnTo>
                  <a:close/>
                  <a:moveTo>
                    <a:pt x="74047" y="69401"/>
                  </a:moveTo>
                  <a:lnTo>
                    <a:pt x="74047" y="69904"/>
                  </a:lnTo>
                  <a:lnTo>
                    <a:pt x="74251" y="71267"/>
                  </a:lnTo>
                  <a:lnTo>
                    <a:pt x="74251" y="72775"/>
                  </a:lnTo>
                  <a:lnTo>
                    <a:pt x="74124" y="74138"/>
                  </a:lnTo>
                  <a:lnTo>
                    <a:pt x="73895" y="75502"/>
                  </a:lnTo>
                  <a:lnTo>
                    <a:pt x="73640" y="76794"/>
                  </a:lnTo>
                  <a:lnTo>
                    <a:pt x="73411" y="78014"/>
                  </a:lnTo>
                  <a:lnTo>
                    <a:pt x="73232" y="79019"/>
                  </a:lnTo>
                  <a:lnTo>
                    <a:pt x="73156" y="80311"/>
                  </a:lnTo>
                  <a:lnTo>
                    <a:pt x="73105" y="81387"/>
                  </a:lnTo>
                  <a:lnTo>
                    <a:pt x="73054" y="82320"/>
                  </a:lnTo>
                  <a:lnTo>
                    <a:pt x="72876" y="83038"/>
                  </a:lnTo>
                  <a:lnTo>
                    <a:pt x="72570" y="83684"/>
                  </a:lnTo>
                  <a:lnTo>
                    <a:pt x="72570" y="83397"/>
                  </a:lnTo>
                  <a:lnTo>
                    <a:pt x="72392" y="83325"/>
                  </a:lnTo>
                  <a:lnTo>
                    <a:pt x="72264" y="83181"/>
                  </a:lnTo>
                  <a:lnTo>
                    <a:pt x="72137" y="82894"/>
                  </a:lnTo>
                  <a:lnTo>
                    <a:pt x="72035" y="82535"/>
                  </a:lnTo>
                  <a:lnTo>
                    <a:pt x="71984" y="82033"/>
                  </a:lnTo>
                  <a:lnTo>
                    <a:pt x="71806" y="81028"/>
                  </a:lnTo>
                  <a:lnTo>
                    <a:pt x="71780" y="80023"/>
                  </a:lnTo>
                  <a:lnTo>
                    <a:pt x="71908" y="79162"/>
                  </a:lnTo>
                  <a:lnTo>
                    <a:pt x="72035" y="78157"/>
                  </a:lnTo>
                  <a:lnTo>
                    <a:pt x="72163" y="77153"/>
                  </a:lnTo>
                  <a:lnTo>
                    <a:pt x="72163" y="76507"/>
                  </a:lnTo>
                  <a:lnTo>
                    <a:pt x="72137" y="75502"/>
                  </a:lnTo>
                  <a:lnTo>
                    <a:pt x="72086" y="74497"/>
                  </a:lnTo>
                  <a:lnTo>
                    <a:pt x="72086" y="73492"/>
                  </a:lnTo>
                  <a:lnTo>
                    <a:pt x="72570" y="73492"/>
                  </a:lnTo>
                  <a:lnTo>
                    <a:pt x="72697" y="72918"/>
                  </a:lnTo>
                  <a:lnTo>
                    <a:pt x="72978" y="72129"/>
                  </a:lnTo>
                  <a:lnTo>
                    <a:pt x="73232" y="71267"/>
                  </a:lnTo>
                  <a:lnTo>
                    <a:pt x="73538" y="70406"/>
                  </a:lnTo>
                  <a:lnTo>
                    <a:pt x="73818" y="69760"/>
                  </a:lnTo>
                  <a:lnTo>
                    <a:pt x="74047" y="69401"/>
                  </a:lnTo>
                  <a:close/>
                  <a:moveTo>
                    <a:pt x="113479" y="65526"/>
                  </a:moveTo>
                  <a:lnTo>
                    <a:pt x="113835" y="65885"/>
                  </a:lnTo>
                  <a:lnTo>
                    <a:pt x="113835" y="66387"/>
                  </a:lnTo>
                  <a:lnTo>
                    <a:pt x="113555" y="66387"/>
                  </a:lnTo>
                  <a:lnTo>
                    <a:pt x="113555" y="66100"/>
                  </a:lnTo>
                  <a:lnTo>
                    <a:pt x="113530" y="66028"/>
                  </a:lnTo>
                  <a:lnTo>
                    <a:pt x="113530" y="65885"/>
                  </a:lnTo>
                  <a:lnTo>
                    <a:pt x="113479" y="65885"/>
                  </a:lnTo>
                  <a:lnTo>
                    <a:pt x="113479" y="65741"/>
                  </a:lnTo>
                  <a:lnTo>
                    <a:pt x="113479" y="65526"/>
                  </a:lnTo>
                  <a:close/>
                  <a:moveTo>
                    <a:pt x="107111" y="65239"/>
                  </a:moveTo>
                  <a:lnTo>
                    <a:pt x="107212" y="65239"/>
                  </a:lnTo>
                  <a:lnTo>
                    <a:pt x="107238" y="65885"/>
                  </a:lnTo>
                  <a:lnTo>
                    <a:pt x="107289" y="66746"/>
                  </a:lnTo>
                  <a:lnTo>
                    <a:pt x="107416" y="67751"/>
                  </a:lnTo>
                  <a:lnTo>
                    <a:pt x="107518" y="68612"/>
                  </a:lnTo>
                  <a:lnTo>
                    <a:pt x="107594" y="69114"/>
                  </a:lnTo>
                  <a:lnTo>
                    <a:pt x="107645" y="69258"/>
                  </a:lnTo>
                  <a:lnTo>
                    <a:pt x="107773" y="69401"/>
                  </a:lnTo>
                  <a:lnTo>
                    <a:pt x="107875" y="69401"/>
                  </a:lnTo>
                  <a:lnTo>
                    <a:pt x="108002" y="69545"/>
                  </a:lnTo>
                  <a:lnTo>
                    <a:pt x="108104" y="69545"/>
                  </a:lnTo>
                  <a:lnTo>
                    <a:pt x="108180" y="69617"/>
                  </a:lnTo>
                  <a:lnTo>
                    <a:pt x="108180" y="70047"/>
                  </a:lnTo>
                  <a:lnTo>
                    <a:pt x="108282" y="70909"/>
                  </a:lnTo>
                  <a:lnTo>
                    <a:pt x="108359" y="71913"/>
                  </a:lnTo>
                  <a:lnTo>
                    <a:pt x="108486" y="73133"/>
                  </a:lnTo>
                  <a:lnTo>
                    <a:pt x="108588" y="73995"/>
                  </a:lnTo>
                  <a:lnTo>
                    <a:pt x="108664" y="74641"/>
                  </a:lnTo>
                  <a:lnTo>
                    <a:pt x="108894" y="74641"/>
                  </a:lnTo>
                  <a:lnTo>
                    <a:pt x="109021" y="74784"/>
                  </a:lnTo>
                  <a:lnTo>
                    <a:pt x="109174" y="74928"/>
                  </a:lnTo>
                  <a:lnTo>
                    <a:pt x="109250" y="75143"/>
                  </a:lnTo>
                  <a:lnTo>
                    <a:pt x="109327" y="75502"/>
                  </a:lnTo>
                  <a:lnTo>
                    <a:pt x="109556" y="76435"/>
                  </a:lnTo>
                  <a:lnTo>
                    <a:pt x="109658" y="77655"/>
                  </a:lnTo>
                  <a:lnTo>
                    <a:pt x="110142" y="77655"/>
                  </a:lnTo>
                  <a:lnTo>
                    <a:pt x="110320" y="78947"/>
                  </a:lnTo>
                  <a:lnTo>
                    <a:pt x="110575" y="79808"/>
                  </a:lnTo>
                  <a:lnTo>
                    <a:pt x="110804" y="80669"/>
                  </a:lnTo>
                  <a:lnTo>
                    <a:pt x="111033" y="81818"/>
                  </a:lnTo>
                  <a:lnTo>
                    <a:pt x="111110" y="83684"/>
                  </a:lnTo>
                  <a:lnTo>
                    <a:pt x="111084" y="85191"/>
                  </a:lnTo>
                  <a:lnTo>
                    <a:pt x="110931" y="86698"/>
                  </a:lnTo>
                  <a:lnTo>
                    <a:pt x="110728" y="88062"/>
                  </a:lnTo>
                  <a:lnTo>
                    <a:pt x="110498" y="89569"/>
                  </a:lnTo>
                  <a:lnTo>
                    <a:pt x="110218" y="91220"/>
                  </a:lnTo>
                  <a:lnTo>
                    <a:pt x="110142" y="92224"/>
                  </a:lnTo>
                  <a:lnTo>
                    <a:pt x="110014" y="93229"/>
                  </a:lnTo>
                  <a:lnTo>
                    <a:pt x="109912" y="94306"/>
                  </a:lnTo>
                  <a:lnTo>
                    <a:pt x="109785" y="95167"/>
                  </a:lnTo>
                  <a:lnTo>
                    <a:pt x="109556" y="95813"/>
                  </a:lnTo>
                  <a:lnTo>
                    <a:pt x="109301" y="96172"/>
                  </a:lnTo>
                  <a:lnTo>
                    <a:pt x="108995" y="96602"/>
                  </a:lnTo>
                  <a:lnTo>
                    <a:pt x="108664" y="96961"/>
                  </a:lnTo>
                  <a:lnTo>
                    <a:pt x="108461" y="97177"/>
                  </a:lnTo>
                  <a:lnTo>
                    <a:pt x="108180" y="96602"/>
                  </a:lnTo>
                  <a:lnTo>
                    <a:pt x="107875" y="95813"/>
                  </a:lnTo>
                  <a:lnTo>
                    <a:pt x="107645" y="96315"/>
                  </a:lnTo>
                  <a:lnTo>
                    <a:pt x="107391" y="96602"/>
                  </a:lnTo>
                  <a:lnTo>
                    <a:pt x="107060" y="96459"/>
                  </a:lnTo>
                  <a:lnTo>
                    <a:pt x="106728" y="96315"/>
                  </a:lnTo>
                  <a:lnTo>
                    <a:pt x="106321" y="96172"/>
                  </a:lnTo>
                  <a:lnTo>
                    <a:pt x="106143" y="93660"/>
                  </a:lnTo>
                  <a:lnTo>
                    <a:pt x="106015" y="93588"/>
                  </a:lnTo>
                  <a:lnTo>
                    <a:pt x="105862" y="93444"/>
                  </a:lnTo>
                  <a:lnTo>
                    <a:pt x="105735" y="93301"/>
                  </a:lnTo>
                  <a:lnTo>
                    <a:pt x="105659" y="93086"/>
                  </a:lnTo>
                  <a:lnTo>
                    <a:pt x="105557" y="92942"/>
                  </a:lnTo>
                  <a:lnTo>
                    <a:pt x="105506" y="92799"/>
                  </a:lnTo>
                  <a:lnTo>
                    <a:pt x="105506" y="92727"/>
                  </a:lnTo>
                  <a:lnTo>
                    <a:pt x="105557" y="92583"/>
                  </a:lnTo>
                  <a:lnTo>
                    <a:pt x="105557" y="92440"/>
                  </a:lnTo>
                  <a:lnTo>
                    <a:pt x="105557" y="92296"/>
                  </a:lnTo>
                  <a:lnTo>
                    <a:pt x="105506" y="92224"/>
                  </a:lnTo>
                  <a:lnTo>
                    <a:pt x="105480" y="92081"/>
                  </a:lnTo>
                  <a:lnTo>
                    <a:pt x="105327" y="91937"/>
                  </a:lnTo>
                  <a:lnTo>
                    <a:pt x="105302" y="92081"/>
                  </a:lnTo>
                  <a:lnTo>
                    <a:pt x="105302" y="92224"/>
                  </a:lnTo>
                  <a:lnTo>
                    <a:pt x="105302" y="92224"/>
                  </a:lnTo>
                  <a:lnTo>
                    <a:pt x="105251" y="92296"/>
                  </a:lnTo>
                  <a:lnTo>
                    <a:pt x="105200" y="92296"/>
                  </a:lnTo>
                  <a:lnTo>
                    <a:pt x="105149" y="92296"/>
                  </a:lnTo>
                  <a:lnTo>
                    <a:pt x="105149" y="91937"/>
                  </a:lnTo>
                  <a:lnTo>
                    <a:pt x="105022" y="91937"/>
                  </a:lnTo>
                  <a:lnTo>
                    <a:pt x="105022" y="91722"/>
                  </a:lnTo>
                  <a:lnTo>
                    <a:pt x="105200" y="91435"/>
                  </a:lnTo>
                  <a:lnTo>
                    <a:pt x="105327" y="91076"/>
                  </a:lnTo>
                  <a:lnTo>
                    <a:pt x="105429" y="90717"/>
                  </a:lnTo>
                  <a:lnTo>
                    <a:pt x="105327" y="90717"/>
                  </a:lnTo>
                  <a:lnTo>
                    <a:pt x="105327" y="90287"/>
                  </a:lnTo>
                  <a:lnTo>
                    <a:pt x="105124" y="90933"/>
                  </a:lnTo>
                  <a:lnTo>
                    <a:pt x="104894" y="91291"/>
                  </a:lnTo>
                  <a:lnTo>
                    <a:pt x="104538" y="91722"/>
                  </a:lnTo>
                  <a:lnTo>
                    <a:pt x="104410" y="90933"/>
                  </a:lnTo>
                  <a:lnTo>
                    <a:pt x="104232" y="90215"/>
                  </a:lnTo>
                  <a:lnTo>
                    <a:pt x="104003" y="89569"/>
                  </a:lnTo>
                  <a:lnTo>
                    <a:pt x="103697" y="89066"/>
                  </a:lnTo>
                  <a:lnTo>
                    <a:pt x="103290" y="88923"/>
                  </a:lnTo>
                  <a:lnTo>
                    <a:pt x="103035" y="88708"/>
                  </a:lnTo>
                  <a:lnTo>
                    <a:pt x="102678" y="88564"/>
                  </a:lnTo>
                  <a:lnTo>
                    <a:pt x="102169" y="88708"/>
                  </a:lnTo>
                  <a:lnTo>
                    <a:pt x="101685" y="88779"/>
                  </a:lnTo>
                  <a:lnTo>
                    <a:pt x="101201" y="89066"/>
                  </a:lnTo>
                  <a:lnTo>
                    <a:pt x="100768" y="89282"/>
                  </a:lnTo>
                  <a:lnTo>
                    <a:pt x="100437" y="89569"/>
                  </a:lnTo>
                  <a:lnTo>
                    <a:pt x="100258" y="91220"/>
                  </a:lnTo>
                  <a:lnTo>
                    <a:pt x="99825" y="91220"/>
                  </a:lnTo>
                  <a:lnTo>
                    <a:pt x="99418" y="91076"/>
                  </a:lnTo>
                  <a:lnTo>
                    <a:pt x="98985" y="91220"/>
                  </a:lnTo>
                  <a:lnTo>
                    <a:pt x="98679" y="91435"/>
                  </a:lnTo>
                  <a:lnTo>
                    <a:pt x="98348" y="91794"/>
                  </a:lnTo>
                  <a:lnTo>
                    <a:pt x="98093" y="92224"/>
                  </a:lnTo>
                  <a:lnTo>
                    <a:pt x="97788" y="92296"/>
                  </a:lnTo>
                  <a:lnTo>
                    <a:pt x="97431" y="92296"/>
                  </a:lnTo>
                  <a:lnTo>
                    <a:pt x="97329" y="91794"/>
                  </a:lnTo>
                  <a:lnTo>
                    <a:pt x="97253" y="91435"/>
                  </a:lnTo>
                  <a:lnTo>
                    <a:pt x="97100" y="91076"/>
                  </a:lnTo>
                  <a:lnTo>
                    <a:pt x="97023" y="90717"/>
                  </a:lnTo>
                  <a:lnTo>
                    <a:pt x="97253" y="89784"/>
                  </a:lnTo>
                  <a:lnTo>
                    <a:pt x="97278" y="88708"/>
                  </a:lnTo>
                  <a:lnTo>
                    <a:pt x="97253" y="87416"/>
                  </a:lnTo>
                  <a:lnTo>
                    <a:pt x="97074" y="86196"/>
                  </a:lnTo>
                  <a:lnTo>
                    <a:pt x="96896" y="84832"/>
                  </a:lnTo>
                  <a:lnTo>
                    <a:pt x="96667" y="83540"/>
                  </a:lnTo>
                  <a:lnTo>
                    <a:pt x="96540" y="82392"/>
                  </a:lnTo>
                  <a:lnTo>
                    <a:pt x="96438" y="81531"/>
                  </a:lnTo>
                  <a:lnTo>
                    <a:pt x="96540" y="81531"/>
                  </a:lnTo>
                  <a:lnTo>
                    <a:pt x="96616" y="81674"/>
                  </a:lnTo>
                  <a:lnTo>
                    <a:pt x="96667" y="81674"/>
                  </a:lnTo>
                  <a:lnTo>
                    <a:pt x="96718" y="81818"/>
                  </a:lnTo>
                  <a:lnTo>
                    <a:pt x="96718" y="81818"/>
                  </a:lnTo>
                  <a:lnTo>
                    <a:pt x="96769" y="81674"/>
                  </a:lnTo>
                  <a:lnTo>
                    <a:pt x="96794" y="81531"/>
                  </a:lnTo>
                  <a:lnTo>
                    <a:pt x="96845" y="81315"/>
                  </a:lnTo>
                  <a:lnTo>
                    <a:pt x="96616" y="80669"/>
                  </a:lnTo>
                  <a:lnTo>
                    <a:pt x="96540" y="79880"/>
                  </a:lnTo>
                  <a:lnTo>
                    <a:pt x="96438" y="79019"/>
                  </a:lnTo>
                  <a:lnTo>
                    <a:pt x="96667" y="78301"/>
                  </a:lnTo>
                  <a:lnTo>
                    <a:pt x="96845" y="77511"/>
                  </a:lnTo>
                  <a:lnTo>
                    <a:pt x="97023" y="76794"/>
                  </a:lnTo>
                  <a:lnTo>
                    <a:pt x="97278" y="76148"/>
                  </a:lnTo>
                  <a:lnTo>
                    <a:pt x="97609" y="75789"/>
                  </a:lnTo>
                  <a:lnTo>
                    <a:pt x="97813" y="75789"/>
                  </a:lnTo>
                  <a:lnTo>
                    <a:pt x="98170" y="75645"/>
                  </a:lnTo>
                  <a:lnTo>
                    <a:pt x="98628" y="75430"/>
                  </a:lnTo>
                  <a:lnTo>
                    <a:pt x="99036" y="75143"/>
                  </a:lnTo>
                  <a:lnTo>
                    <a:pt x="99392" y="74928"/>
                  </a:lnTo>
                  <a:lnTo>
                    <a:pt x="99520" y="73995"/>
                  </a:lnTo>
                  <a:lnTo>
                    <a:pt x="99724" y="72990"/>
                  </a:lnTo>
                  <a:lnTo>
                    <a:pt x="100004" y="72272"/>
                  </a:lnTo>
                  <a:lnTo>
                    <a:pt x="100360" y="71913"/>
                  </a:lnTo>
                  <a:lnTo>
                    <a:pt x="100360" y="71052"/>
                  </a:lnTo>
                  <a:lnTo>
                    <a:pt x="100539" y="70765"/>
                  </a:lnTo>
                  <a:lnTo>
                    <a:pt x="100768" y="70119"/>
                  </a:lnTo>
                  <a:lnTo>
                    <a:pt x="101023" y="69545"/>
                  </a:lnTo>
                  <a:lnTo>
                    <a:pt x="101303" y="69043"/>
                  </a:lnTo>
                  <a:lnTo>
                    <a:pt x="101558" y="68612"/>
                  </a:lnTo>
                  <a:lnTo>
                    <a:pt x="101736" y="68899"/>
                  </a:lnTo>
                  <a:lnTo>
                    <a:pt x="101787" y="69043"/>
                  </a:lnTo>
                  <a:lnTo>
                    <a:pt x="101787" y="69258"/>
                  </a:lnTo>
                  <a:lnTo>
                    <a:pt x="101787" y="69545"/>
                  </a:lnTo>
                  <a:lnTo>
                    <a:pt x="101838" y="69904"/>
                  </a:lnTo>
                  <a:lnTo>
                    <a:pt x="101965" y="70047"/>
                  </a:lnTo>
                  <a:lnTo>
                    <a:pt x="102092" y="70047"/>
                  </a:lnTo>
                  <a:lnTo>
                    <a:pt x="102169" y="70119"/>
                  </a:lnTo>
                  <a:lnTo>
                    <a:pt x="102322" y="70263"/>
                  </a:lnTo>
                  <a:lnTo>
                    <a:pt x="102398" y="69114"/>
                  </a:lnTo>
                  <a:lnTo>
                    <a:pt x="102526" y="68540"/>
                  </a:lnTo>
                  <a:lnTo>
                    <a:pt x="102704" y="68110"/>
                  </a:lnTo>
                  <a:lnTo>
                    <a:pt x="102933" y="67751"/>
                  </a:lnTo>
                  <a:lnTo>
                    <a:pt x="103162" y="67535"/>
                  </a:lnTo>
                  <a:lnTo>
                    <a:pt x="103392" y="66889"/>
                  </a:lnTo>
                  <a:lnTo>
                    <a:pt x="103290" y="66746"/>
                  </a:lnTo>
                  <a:lnTo>
                    <a:pt x="103290" y="66602"/>
                  </a:lnTo>
                  <a:lnTo>
                    <a:pt x="103239" y="66531"/>
                  </a:lnTo>
                  <a:lnTo>
                    <a:pt x="103213" y="66387"/>
                  </a:lnTo>
                  <a:lnTo>
                    <a:pt x="103570" y="66387"/>
                  </a:lnTo>
                  <a:lnTo>
                    <a:pt x="103926" y="66889"/>
                  </a:lnTo>
                  <a:lnTo>
                    <a:pt x="104309" y="67033"/>
                  </a:lnTo>
                  <a:lnTo>
                    <a:pt x="104716" y="67033"/>
                  </a:lnTo>
                  <a:lnTo>
                    <a:pt x="105149" y="66889"/>
                  </a:lnTo>
                  <a:lnTo>
                    <a:pt x="105149" y="67535"/>
                  </a:lnTo>
                  <a:lnTo>
                    <a:pt x="104843" y="68612"/>
                  </a:lnTo>
                  <a:lnTo>
                    <a:pt x="104665" y="70263"/>
                  </a:lnTo>
                  <a:lnTo>
                    <a:pt x="104971" y="70765"/>
                  </a:lnTo>
                  <a:lnTo>
                    <a:pt x="105378" y="71411"/>
                  </a:lnTo>
                  <a:lnTo>
                    <a:pt x="105786" y="72057"/>
                  </a:lnTo>
                  <a:lnTo>
                    <a:pt x="106194" y="72416"/>
                  </a:lnTo>
                  <a:lnTo>
                    <a:pt x="106499" y="72416"/>
                  </a:lnTo>
                  <a:lnTo>
                    <a:pt x="106728" y="71411"/>
                  </a:lnTo>
                  <a:lnTo>
                    <a:pt x="106856" y="69760"/>
                  </a:lnTo>
                  <a:lnTo>
                    <a:pt x="106881" y="68110"/>
                  </a:lnTo>
                  <a:lnTo>
                    <a:pt x="106983" y="66531"/>
                  </a:lnTo>
                  <a:lnTo>
                    <a:pt x="107111" y="65239"/>
                  </a:lnTo>
                  <a:close/>
                  <a:moveTo>
                    <a:pt x="113071" y="64377"/>
                  </a:moveTo>
                  <a:lnTo>
                    <a:pt x="113173" y="64665"/>
                  </a:lnTo>
                  <a:lnTo>
                    <a:pt x="113249" y="64880"/>
                  </a:lnTo>
                  <a:lnTo>
                    <a:pt x="113351" y="65023"/>
                  </a:lnTo>
                  <a:lnTo>
                    <a:pt x="113351" y="65526"/>
                  </a:lnTo>
                  <a:lnTo>
                    <a:pt x="113173" y="65526"/>
                  </a:lnTo>
                  <a:lnTo>
                    <a:pt x="113122" y="65526"/>
                  </a:lnTo>
                  <a:lnTo>
                    <a:pt x="113071" y="65382"/>
                  </a:lnTo>
                  <a:lnTo>
                    <a:pt x="113020" y="65382"/>
                  </a:lnTo>
                  <a:lnTo>
                    <a:pt x="112995" y="65382"/>
                  </a:lnTo>
                  <a:lnTo>
                    <a:pt x="112842" y="65239"/>
                  </a:lnTo>
                  <a:lnTo>
                    <a:pt x="112893" y="65023"/>
                  </a:lnTo>
                  <a:lnTo>
                    <a:pt x="112893" y="64736"/>
                  </a:lnTo>
                  <a:lnTo>
                    <a:pt x="112893" y="64736"/>
                  </a:lnTo>
                  <a:lnTo>
                    <a:pt x="112893" y="64665"/>
                  </a:lnTo>
                  <a:lnTo>
                    <a:pt x="112944" y="64665"/>
                  </a:lnTo>
                  <a:lnTo>
                    <a:pt x="112995" y="64665"/>
                  </a:lnTo>
                  <a:lnTo>
                    <a:pt x="113071" y="64377"/>
                  </a:lnTo>
                  <a:close/>
                  <a:moveTo>
                    <a:pt x="98501" y="64377"/>
                  </a:moveTo>
                  <a:lnTo>
                    <a:pt x="98679" y="64521"/>
                  </a:lnTo>
                  <a:lnTo>
                    <a:pt x="98807" y="64521"/>
                  </a:lnTo>
                  <a:lnTo>
                    <a:pt x="98934" y="64521"/>
                  </a:lnTo>
                  <a:lnTo>
                    <a:pt x="99036" y="64665"/>
                  </a:lnTo>
                  <a:lnTo>
                    <a:pt x="99163" y="64736"/>
                  </a:lnTo>
                  <a:lnTo>
                    <a:pt x="99163" y="65239"/>
                  </a:lnTo>
                  <a:lnTo>
                    <a:pt x="99061" y="65239"/>
                  </a:lnTo>
                  <a:lnTo>
                    <a:pt x="99061" y="65526"/>
                  </a:lnTo>
                  <a:lnTo>
                    <a:pt x="98934" y="65382"/>
                  </a:lnTo>
                  <a:lnTo>
                    <a:pt x="98807" y="65239"/>
                  </a:lnTo>
                  <a:lnTo>
                    <a:pt x="98679" y="65023"/>
                  </a:lnTo>
                  <a:lnTo>
                    <a:pt x="98577" y="64736"/>
                  </a:lnTo>
                  <a:lnTo>
                    <a:pt x="98501" y="64377"/>
                  </a:lnTo>
                  <a:close/>
                  <a:moveTo>
                    <a:pt x="113173" y="63660"/>
                  </a:moveTo>
                  <a:lnTo>
                    <a:pt x="113479" y="63660"/>
                  </a:lnTo>
                  <a:lnTo>
                    <a:pt x="113657" y="65239"/>
                  </a:lnTo>
                  <a:lnTo>
                    <a:pt x="113479" y="65239"/>
                  </a:lnTo>
                  <a:lnTo>
                    <a:pt x="113479" y="65023"/>
                  </a:lnTo>
                  <a:lnTo>
                    <a:pt x="113351" y="64736"/>
                  </a:lnTo>
                  <a:lnTo>
                    <a:pt x="113300" y="64521"/>
                  </a:lnTo>
                  <a:lnTo>
                    <a:pt x="113249" y="64234"/>
                  </a:lnTo>
                  <a:lnTo>
                    <a:pt x="113198" y="64019"/>
                  </a:lnTo>
                  <a:lnTo>
                    <a:pt x="113173" y="63660"/>
                  </a:lnTo>
                  <a:close/>
                  <a:moveTo>
                    <a:pt x="100946" y="63373"/>
                  </a:moveTo>
                  <a:lnTo>
                    <a:pt x="101430" y="63373"/>
                  </a:lnTo>
                  <a:lnTo>
                    <a:pt x="101430" y="63660"/>
                  </a:lnTo>
                  <a:lnTo>
                    <a:pt x="101328" y="63660"/>
                  </a:lnTo>
                  <a:lnTo>
                    <a:pt x="101023" y="64234"/>
                  </a:lnTo>
                  <a:lnTo>
                    <a:pt x="100666" y="64880"/>
                  </a:lnTo>
                  <a:lnTo>
                    <a:pt x="100360" y="65526"/>
                  </a:lnTo>
                  <a:lnTo>
                    <a:pt x="100258" y="65526"/>
                  </a:lnTo>
                  <a:lnTo>
                    <a:pt x="100233" y="65382"/>
                  </a:lnTo>
                  <a:lnTo>
                    <a:pt x="100233" y="65382"/>
                  </a:lnTo>
                  <a:lnTo>
                    <a:pt x="100182" y="65382"/>
                  </a:lnTo>
                  <a:lnTo>
                    <a:pt x="100131" y="65239"/>
                  </a:lnTo>
                  <a:lnTo>
                    <a:pt x="100055" y="65239"/>
                  </a:lnTo>
                  <a:lnTo>
                    <a:pt x="100055" y="65023"/>
                  </a:lnTo>
                  <a:lnTo>
                    <a:pt x="100488" y="64234"/>
                  </a:lnTo>
                  <a:lnTo>
                    <a:pt x="100946" y="63373"/>
                  </a:lnTo>
                  <a:close/>
                  <a:moveTo>
                    <a:pt x="99774" y="63014"/>
                  </a:moveTo>
                  <a:lnTo>
                    <a:pt x="99876" y="63229"/>
                  </a:lnTo>
                  <a:lnTo>
                    <a:pt x="99902" y="63229"/>
                  </a:lnTo>
                  <a:lnTo>
                    <a:pt x="99902" y="63229"/>
                  </a:lnTo>
                  <a:lnTo>
                    <a:pt x="99902" y="63373"/>
                  </a:lnTo>
                  <a:lnTo>
                    <a:pt x="99902" y="63373"/>
                  </a:lnTo>
                  <a:lnTo>
                    <a:pt x="99902" y="63660"/>
                  </a:lnTo>
                  <a:lnTo>
                    <a:pt x="99953" y="63875"/>
                  </a:lnTo>
                  <a:lnTo>
                    <a:pt x="99774" y="63875"/>
                  </a:lnTo>
                  <a:lnTo>
                    <a:pt x="99469" y="64162"/>
                  </a:lnTo>
                  <a:lnTo>
                    <a:pt x="99112" y="64162"/>
                  </a:lnTo>
                  <a:lnTo>
                    <a:pt x="98807" y="63875"/>
                  </a:lnTo>
                  <a:lnTo>
                    <a:pt x="98807" y="63732"/>
                  </a:lnTo>
                  <a:lnTo>
                    <a:pt x="98857" y="63732"/>
                  </a:lnTo>
                  <a:lnTo>
                    <a:pt x="98857" y="63732"/>
                  </a:lnTo>
                  <a:lnTo>
                    <a:pt x="98857" y="63732"/>
                  </a:lnTo>
                  <a:lnTo>
                    <a:pt x="98857" y="63732"/>
                  </a:lnTo>
                  <a:lnTo>
                    <a:pt x="98883" y="63660"/>
                  </a:lnTo>
                  <a:lnTo>
                    <a:pt x="99112" y="63373"/>
                  </a:lnTo>
                  <a:lnTo>
                    <a:pt x="99341" y="63373"/>
                  </a:lnTo>
                  <a:lnTo>
                    <a:pt x="99545" y="63373"/>
                  </a:lnTo>
                  <a:lnTo>
                    <a:pt x="99774" y="63014"/>
                  </a:lnTo>
                  <a:close/>
                  <a:moveTo>
                    <a:pt x="98093" y="63014"/>
                  </a:moveTo>
                  <a:lnTo>
                    <a:pt x="98272" y="63157"/>
                  </a:lnTo>
                  <a:lnTo>
                    <a:pt x="98348" y="63229"/>
                  </a:lnTo>
                  <a:lnTo>
                    <a:pt x="98450" y="63373"/>
                  </a:lnTo>
                  <a:lnTo>
                    <a:pt x="98526" y="63660"/>
                  </a:lnTo>
                  <a:lnTo>
                    <a:pt x="98577" y="63875"/>
                  </a:lnTo>
                  <a:lnTo>
                    <a:pt x="98501" y="63875"/>
                  </a:lnTo>
                  <a:lnTo>
                    <a:pt x="98272" y="64162"/>
                  </a:lnTo>
                  <a:lnTo>
                    <a:pt x="97991" y="64162"/>
                  </a:lnTo>
                  <a:lnTo>
                    <a:pt x="97686" y="64162"/>
                  </a:lnTo>
                  <a:lnTo>
                    <a:pt x="97686" y="63660"/>
                  </a:lnTo>
                  <a:lnTo>
                    <a:pt x="97813" y="63516"/>
                  </a:lnTo>
                  <a:lnTo>
                    <a:pt x="97966" y="63373"/>
                  </a:lnTo>
                  <a:lnTo>
                    <a:pt x="97991" y="63229"/>
                  </a:lnTo>
                  <a:lnTo>
                    <a:pt x="98093" y="63014"/>
                  </a:lnTo>
                  <a:close/>
                  <a:moveTo>
                    <a:pt x="112358" y="62511"/>
                  </a:moveTo>
                  <a:lnTo>
                    <a:pt x="112536" y="62727"/>
                  </a:lnTo>
                  <a:lnTo>
                    <a:pt x="112638" y="62870"/>
                  </a:lnTo>
                  <a:lnTo>
                    <a:pt x="112765" y="63157"/>
                  </a:lnTo>
                  <a:lnTo>
                    <a:pt x="112842" y="63373"/>
                  </a:lnTo>
                  <a:lnTo>
                    <a:pt x="112893" y="63732"/>
                  </a:lnTo>
                  <a:lnTo>
                    <a:pt x="112995" y="64162"/>
                  </a:lnTo>
                  <a:lnTo>
                    <a:pt x="112842" y="64162"/>
                  </a:lnTo>
                  <a:lnTo>
                    <a:pt x="112765" y="63875"/>
                  </a:lnTo>
                  <a:lnTo>
                    <a:pt x="112638" y="63660"/>
                  </a:lnTo>
                  <a:lnTo>
                    <a:pt x="112536" y="63373"/>
                  </a:lnTo>
                  <a:lnTo>
                    <a:pt x="112460" y="63014"/>
                  </a:lnTo>
                  <a:lnTo>
                    <a:pt x="112358" y="62511"/>
                  </a:lnTo>
                  <a:close/>
                  <a:moveTo>
                    <a:pt x="111696" y="62009"/>
                  </a:moveTo>
                  <a:lnTo>
                    <a:pt x="111772" y="62009"/>
                  </a:lnTo>
                  <a:lnTo>
                    <a:pt x="111823" y="62153"/>
                  </a:lnTo>
                  <a:lnTo>
                    <a:pt x="111874" y="62153"/>
                  </a:lnTo>
                  <a:lnTo>
                    <a:pt x="111925" y="62224"/>
                  </a:lnTo>
                  <a:lnTo>
                    <a:pt x="111925" y="62368"/>
                  </a:lnTo>
                  <a:lnTo>
                    <a:pt x="112001" y="62511"/>
                  </a:lnTo>
                  <a:lnTo>
                    <a:pt x="112103" y="62511"/>
                  </a:lnTo>
                  <a:lnTo>
                    <a:pt x="112103" y="62727"/>
                  </a:lnTo>
                  <a:lnTo>
                    <a:pt x="111950" y="62655"/>
                  </a:lnTo>
                  <a:lnTo>
                    <a:pt x="111874" y="62511"/>
                  </a:lnTo>
                  <a:lnTo>
                    <a:pt x="111823" y="62368"/>
                  </a:lnTo>
                  <a:lnTo>
                    <a:pt x="111772" y="62224"/>
                  </a:lnTo>
                  <a:lnTo>
                    <a:pt x="111696" y="62009"/>
                  </a:lnTo>
                  <a:close/>
                  <a:moveTo>
                    <a:pt x="103952" y="60645"/>
                  </a:moveTo>
                  <a:lnTo>
                    <a:pt x="104283" y="60861"/>
                  </a:lnTo>
                  <a:lnTo>
                    <a:pt x="104283" y="61363"/>
                  </a:lnTo>
                  <a:lnTo>
                    <a:pt x="104054" y="61722"/>
                  </a:lnTo>
                  <a:lnTo>
                    <a:pt x="104054" y="61722"/>
                  </a:lnTo>
                  <a:lnTo>
                    <a:pt x="104003" y="61866"/>
                  </a:lnTo>
                  <a:lnTo>
                    <a:pt x="104003" y="61866"/>
                  </a:lnTo>
                  <a:lnTo>
                    <a:pt x="104003" y="61866"/>
                  </a:lnTo>
                  <a:lnTo>
                    <a:pt x="104003" y="61866"/>
                  </a:lnTo>
                  <a:lnTo>
                    <a:pt x="103952" y="62009"/>
                  </a:lnTo>
                  <a:lnTo>
                    <a:pt x="103952" y="60645"/>
                  </a:lnTo>
                  <a:close/>
                  <a:moveTo>
                    <a:pt x="111110" y="59210"/>
                  </a:moveTo>
                  <a:lnTo>
                    <a:pt x="111390" y="59712"/>
                  </a:lnTo>
                  <a:lnTo>
                    <a:pt x="111568" y="60502"/>
                  </a:lnTo>
                  <a:lnTo>
                    <a:pt x="111696" y="61363"/>
                  </a:lnTo>
                  <a:lnTo>
                    <a:pt x="111619" y="61363"/>
                  </a:lnTo>
                  <a:lnTo>
                    <a:pt x="111619" y="61722"/>
                  </a:lnTo>
                  <a:lnTo>
                    <a:pt x="111288" y="61363"/>
                  </a:lnTo>
                  <a:lnTo>
                    <a:pt x="111212" y="60717"/>
                  </a:lnTo>
                  <a:lnTo>
                    <a:pt x="111161" y="60143"/>
                  </a:lnTo>
                  <a:lnTo>
                    <a:pt x="111110" y="59210"/>
                  </a:lnTo>
                  <a:close/>
                  <a:moveTo>
                    <a:pt x="110320" y="59210"/>
                  </a:moveTo>
                  <a:lnTo>
                    <a:pt x="110549" y="59210"/>
                  </a:lnTo>
                  <a:lnTo>
                    <a:pt x="110549" y="60645"/>
                  </a:lnTo>
                  <a:lnTo>
                    <a:pt x="109658" y="61363"/>
                  </a:lnTo>
                  <a:lnTo>
                    <a:pt x="109505" y="61220"/>
                  </a:lnTo>
                  <a:lnTo>
                    <a:pt x="109378" y="61148"/>
                  </a:lnTo>
                  <a:lnTo>
                    <a:pt x="109199" y="61004"/>
                  </a:lnTo>
                  <a:lnTo>
                    <a:pt x="109072" y="60861"/>
                  </a:lnTo>
                  <a:lnTo>
                    <a:pt x="109072" y="60358"/>
                  </a:lnTo>
                  <a:lnTo>
                    <a:pt x="109607" y="60215"/>
                  </a:lnTo>
                  <a:lnTo>
                    <a:pt x="110014" y="59856"/>
                  </a:lnTo>
                  <a:lnTo>
                    <a:pt x="110320" y="59210"/>
                  </a:lnTo>
                  <a:close/>
                  <a:moveTo>
                    <a:pt x="101023" y="58133"/>
                  </a:moveTo>
                  <a:lnTo>
                    <a:pt x="101430" y="58133"/>
                  </a:lnTo>
                  <a:lnTo>
                    <a:pt x="101481" y="58277"/>
                  </a:lnTo>
                  <a:lnTo>
                    <a:pt x="101481" y="58277"/>
                  </a:lnTo>
                  <a:lnTo>
                    <a:pt x="101481" y="58277"/>
                  </a:lnTo>
                  <a:lnTo>
                    <a:pt x="101481" y="58277"/>
                  </a:lnTo>
                  <a:lnTo>
                    <a:pt x="101481" y="58277"/>
                  </a:lnTo>
                  <a:lnTo>
                    <a:pt x="101507" y="58349"/>
                  </a:lnTo>
                  <a:lnTo>
                    <a:pt x="101507" y="58851"/>
                  </a:lnTo>
                  <a:lnTo>
                    <a:pt x="101023" y="58851"/>
                  </a:lnTo>
                  <a:lnTo>
                    <a:pt x="101023" y="58133"/>
                  </a:lnTo>
                  <a:close/>
                  <a:moveTo>
                    <a:pt x="101736" y="57846"/>
                  </a:moveTo>
                  <a:lnTo>
                    <a:pt x="102704" y="58133"/>
                  </a:lnTo>
                  <a:lnTo>
                    <a:pt x="102704" y="58349"/>
                  </a:lnTo>
                  <a:lnTo>
                    <a:pt x="102755" y="58636"/>
                  </a:lnTo>
                  <a:lnTo>
                    <a:pt x="102755" y="58851"/>
                  </a:lnTo>
                  <a:lnTo>
                    <a:pt x="102806" y="59210"/>
                  </a:lnTo>
                  <a:lnTo>
                    <a:pt x="102704" y="59210"/>
                  </a:lnTo>
                  <a:lnTo>
                    <a:pt x="102449" y="58779"/>
                  </a:lnTo>
                  <a:lnTo>
                    <a:pt x="102143" y="58636"/>
                  </a:lnTo>
                  <a:lnTo>
                    <a:pt x="101736" y="58636"/>
                  </a:lnTo>
                  <a:lnTo>
                    <a:pt x="101736" y="57846"/>
                  </a:lnTo>
                  <a:close/>
                  <a:moveTo>
                    <a:pt x="109836" y="57272"/>
                  </a:moveTo>
                  <a:lnTo>
                    <a:pt x="110320" y="57272"/>
                  </a:lnTo>
                  <a:lnTo>
                    <a:pt x="110549" y="57990"/>
                  </a:lnTo>
                  <a:lnTo>
                    <a:pt x="110728" y="58779"/>
                  </a:lnTo>
                  <a:lnTo>
                    <a:pt x="110804" y="59712"/>
                  </a:lnTo>
                  <a:lnTo>
                    <a:pt x="110728" y="59712"/>
                  </a:lnTo>
                  <a:lnTo>
                    <a:pt x="110498" y="59138"/>
                  </a:lnTo>
                  <a:lnTo>
                    <a:pt x="110269" y="58492"/>
                  </a:lnTo>
                  <a:lnTo>
                    <a:pt x="110014" y="57990"/>
                  </a:lnTo>
                  <a:lnTo>
                    <a:pt x="109836" y="57272"/>
                  </a:lnTo>
                  <a:close/>
                  <a:moveTo>
                    <a:pt x="103341" y="55765"/>
                  </a:moveTo>
                  <a:lnTo>
                    <a:pt x="103595" y="55765"/>
                  </a:lnTo>
                  <a:lnTo>
                    <a:pt x="103952" y="55837"/>
                  </a:lnTo>
                  <a:lnTo>
                    <a:pt x="104054" y="56770"/>
                  </a:lnTo>
                  <a:lnTo>
                    <a:pt x="104181" y="57488"/>
                  </a:lnTo>
                  <a:lnTo>
                    <a:pt x="104360" y="58133"/>
                  </a:lnTo>
                  <a:lnTo>
                    <a:pt x="104360" y="58349"/>
                  </a:lnTo>
                  <a:lnTo>
                    <a:pt x="104436" y="58349"/>
                  </a:lnTo>
                  <a:lnTo>
                    <a:pt x="104436" y="58133"/>
                  </a:lnTo>
                  <a:lnTo>
                    <a:pt x="104665" y="57488"/>
                  </a:lnTo>
                  <a:lnTo>
                    <a:pt x="104894" y="57129"/>
                  </a:lnTo>
                  <a:lnTo>
                    <a:pt x="105200" y="56842"/>
                  </a:lnTo>
                  <a:lnTo>
                    <a:pt x="105659" y="56770"/>
                  </a:lnTo>
                  <a:lnTo>
                    <a:pt x="106015" y="57344"/>
                  </a:lnTo>
                  <a:lnTo>
                    <a:pt x="106448" y="57846"/>
                  </a:lnTo>
                  <a:lnTo>
                    <a:pt x="106983" y="58349"/>
                  </a:lnTo>
                  <a:lnTo>
                    <a:pt x="107416" y="59138"/>
                  </a:lnTo>
                  <a:lnTo>
                    <a:pt x="107773" y="59856"/>
                  </a:lnTo>
                  <a:lnTo>
                    <a:pt x="107951" y="60861"/>
                  </a:lnTo>
                  <a:lnTo>
                    <a:pt x="108282" y="61004"/>
                  </a:lnTo>
                  <a:lnTo>
                    <a:pt x="108486" y="61220"/>
                  </a:lnTo>
                  <a:lnTo>
                    <a:pt x="108766" y="61363"/>
                  </a:lnTo>
                  <a:lnTo>
                    <a:pt x="108766" y="62009"/>
                  </a:lnTo>
                  <a:lnTo>
                    <a:pt x="108715" y="62009"/>
                  </a:lnTo>
                  <a:lnTo>
                    <a:pt x="108639" y="62153"/>
                  </a:lnTo>
                  <a:lnTo>
                    <a:pt x="108537" y="62153"/>
                  </a:lnTo>
                  <a:lnTo>
                    <a:pt x="108486" y="62224"/>
                  </a:lnTo>
                  <a:lnTo>
                    <a:pt x="108461" y="62368"/>
                  </a:lnTo>
                  <a:lnTo>
                    <a:pt x="108486" y="62368"/>
                  </a:lnTo>
                  <a:lnTo>
                    <a:pt x="108588" y="62511"/>
                  </a:lnTo>
                  <a:lnTo>
                    <a:pt x="108894" y="63732"/>
                  </a:lnTo>
                  <a:lnTo>
                    <a:pt x="109327" y="64736"/>
                  </a:lnTo>
                  <a:lnTo>
                    <a:pt x="109836" y="65526"/>
                  </a:lnTo>
                  <a:lnTo>
                    <a:pt x="109836" y="66100"/>
                  </a:lnTo>
                  <a:lnTo>
                    <a:pt x="109250" y="66100"/>
                  </a:lnTo>
                  <a:lnTo>
                    <a:pt x="109174" y="65885"/>
                  </a:lnTo>
                  <a:lnTo>
                    <a:pt x="109072" y="65741"/>
                  </a:lnTo>
                  <a:lnTo>
                    <a:pt x="108995" y="65741"/>
                  </a:lnTo>
                  <a:lnTo>
                    <a:pt x="108894" y="65741"/>
                  </a:lnTo>
                  <a:lnTo>
                    <a:pt x="108817" y="65669"/>
                  </a:lnTo>
                  <a:lnTo>
                    <a:pt x="108664" y="65526"/>
                  </a:lnTo>
                  <a:lnTo>
                    <a:pt x="108537" y="65239"/>
                  </a:lnTo>
                  <a:lnTo>
                    <a:pt x="108461" y="65023"/>
                  </a:lnTo>
                  <a:lnTo>
                    <a:pt x="108359" y="64521"/>
                  </a:lnTo>
                  <a:lnTo>
                    <a:pt x="108282" y="64162"/>
                  </a:lnTo>
                  <a:lnTo>
                    <a:pt x="108180" y="63875"/>
                  </a:lnTo>
                  <a:lnTo>
                    <a:pt x="107824" y="63373"/>
                  </a:lnTo>
                  <a:lnTo>
                    <a:pt x="107569" y="63373"/>
                  </a:lnTo>
                  <a:lnTo>
                    <a:pt x="107238" y="63660"/>
                  </a:lnTo>
                  <a:lnTo>
                    <a:pt x="106932" y="64162"/>
                  </a:lnTo>
                  <a:lnTo>
                    <a:pt x="106627" y="64377"/>
                  </a:lnTo>
                  <a:lnTo>
                    <a:pt x="106321" y="63875"/>
                  </a:lnTo>
                  <a:lnTo>
                    <a:pt x="106015" y="63660"/>
                  </a:lnTo>
                  <a:lnTo>
                    <a:pt x="105684" y="63516"/>
                  </a:lnTo>
                  <a:lnTo>
                    <a:pt x="105251" y="63660"/>
                  </a:lnTo>
                  <a:lnTo>
                    <a:pt x="105302" y="63157"/>
                  </a:lnTo>
                  <a:lnTo>
                    <a:pt x="105327" y="62727"/>
                  </a:lnTo>
                  <a:lnTo>
                    <a:pt x="105378" y="62511"/>
                  </a:lnTo>
                  <a:lnTo>
                    <a:pt x="105429" y="62224"/>
                  </a:lnTo>
                  <a:lnTo>
                    <a:pt x="105480" y="62009"/>
                  </a:lnTo>
                  <a:lnTo>
                    <a:pt x="105429" y="61722"/>
                  </a:lnTo>
                  <a:lnTo>
                    <a:pt x="105200" y="60645"/>
                  </a:lnTo>
                  <a:lnTo>
                    <a:pt x="104894" y="59999"/>
                  </a:lnTo>
                  <a:lnTo>
                    <a:pt x="104538" y="59712"/>
                  </a:lnTo>
                  <a:lnTo>
                    <a:pt x="104130" y="59354"/>
                  </a:lnTo>
                  <a:lnTo>
                    <a:pt x="103748" y="59138"/>
                  </a:lnTo>
                  <a:lnTo>
                    <a:pt x="103417" y="58636"/>
                  </a:lnTo>
                  <a:lnTo>
                    <a:pt x="103213" y="57846"/>
                  </a:lnTo>
                  <a:lnTo>
                    <a:pt x="103290" y="57775"/>
                  </a:lnTo>
                  <a:lnTo>
                    <a:pt x="103341" y="57775"/>
                  </a:lnTo>
                  <a:lnTo>
                    <a:pt x="103392" y="57631"/>
                  </a:lnTo>
                  <a:lnTo>
                    <a:pt x="103392" y="57631"/>
                  </a:lnTo>
                  <a:lnTo>
                    <a:pt x="103417" y="57488"/>
                  </a:lnTo>
                  <a:lnTo>
                    <a:pt x="103468" y="57272"/>
                  </a:lnTo>
                  <a:lnTo>
                    <a:pt x="103213" y="57129"/>
                  </a:lnTo>
                  <a:lnTo>
                    <a:pt x="102933" y="56770"/>
                  </a:lnTo>
                  <a:lnTo>
                    <a:pt x="102704" y="56483"/>
                  </a:lnTo>
                  <a:lnTo>
                    <a:pt x="102704" y="55837"/>
                  </a:lnTo>
                  <a:lnTo>
                    <a:pt x="103060" y="55765"/>
                  </a:lnTo>
                  <a:lnTo>
                    <a:pt x="103341" y="55765"/>
                  </a:lnTo>
                  <a:close/>
                  <a:moveTo>
                    <a:pt x="39303" y="54258"/>
                  </a:moveTo>
                  <a:lnTo>
                    <a:pt x="39125" y="55119"/>
                  </a:lnTo>
                  <a:lnTo>
                    <a:pt x="38998" y="55119"/>
                  </a:lnTo>
                  <a:lnTo>
                    <a:pt x="38998" y="55334"/>
                  </a:lnTo>
                  <a:lnTo>
                    <a:pt x="39278" y="55622"/>
                  </a:lnTo>
                  <a:lnTo>
                    <a:pt x="39533" y="55980"/>
                  </a:lnTo>
                  <a:lnTo>
                    <a:pt x="39711" y="56339"/>
                  </a:lnTo>
                  <a:lnTo>
                    <a:pt x="39813" y="56483"/>
                  </a:lnTo>
                  <a:lnTo>
                    <a:pt x="39838" y="56339"/>
                  </a:lnTo>
                  <a:lnTo>
                    <a:pt x="39838" y="56267"/>
                  </a:lnTo>
                  <a:lnTo>
                    <a:pt x="39838" y="56267"/>
                  </a:lnTo>
                  <a:lnTo>
                    <a:pt x="39889" y="56124"/>
                  </a:lnTo>
                  <a:lnTo>
                    <a:pt x="39889" y="55837"/>
                  </a:lnTo>
                  <a:lnTo>
                    <a:pt x="39711" y="55837"/>
                  </a:lnTo>
                  <a:lnTo>
                    <a:pt x="39660" y="55837"/>
                  </a:lnTo>
                  <a:lnTo>
                    <a:pt x="39634" y="55765"/>
                  </a:lnTo>
                  <a:lnTo>
                    <a:pt x="39583" y="55765"/>
                  </a:lnTo>
                  <a:lnTo>
                    <a:pt x="39482" y="55765"/>
                  </a:lnTo>
                  <a:lnTo>
                    <a:pt x="39405" y="55622"/>
                  </a:lnTo>
                  <a:lnTo>
                    <a:pt x="39405" y="54258"/>
                  </a:lnTo>
                  <a:lnTo>
                    <a:pt x="39303" y="54258"/>
                  </a:lnTo>
                  <a:close/>
                  <a:moveTo>
                    <a:pt x="100666" y="53325"/>
                  </a:moveTo>
                  <a:lnTo>
                    <a:pt x="100717" y="53325"/>
                  </a:lnTo>
                  <a:lnTo>
                    <a:pt x="100717" y="53468"/>
                  </a:lnTo>
                  <a:lnTo>
                    <a:pt x="100717" y="53612"/>
                  </a:lnTo>
                  <a:lnTo>
                    <a:pt x="100768" y="53612"/>
                  </a:lnTo>
                  <a:lnTo>
                    <a:pt x="100768" y="53755"/>
                  </a:lnTo>
                  <a:lnTo>
                    <a:pt x="100844" y="53755"/>
                  </a:lnTo>
                  <a:lnTo>
                    <a:pt x="100793" y="53827"/>
                  </a:lnTo>
                  <a:lnTo>
                    <a:pt x="100793" y="53827"/>
                  </a:lnTo>
                  <a:lnTo>
                    <a:pt x="100793" y="53827"/>
                  </a:lnTo>
                  <a:lnTo>
                    <a:pt x="100793" y="53827"/>
                  </a:lnTo>
                  <a:lnTo>
                    <a:pt x="100768" y="53827"/>
                  </a:lnTo>
                  <a:lnTo>
                    <a:pt x="100768" y="53971"/>
                  </a:lnTo>
                  <a:lnTo>
                    <a:pt x="100615" y="54330"/>
                  </a:lnTo>
                  <a:lnTo>
                    <a:pt x="100488" y="54760"/>
                  </a:lnTo>
                  <a:lnTo>
                    <a:pt x="100360" y="55119"/>
                  </a:lnTo>
                  <a:lnTo>
                    <a:pt x="99876" y="54976"/>
                  </a:lnTo>
                  <a:lnTo>
                    <a:pt x="99469" y="54976"/>
                  </a:lnTo>
                  <a:lnTo>
                    <a:pt x="98985" y="55119"/>
                  </a:lnTo>
                  <a:lnTo>
                    <a:pt x="98985" y="55837"/>
                  </a:lnTo>
                  <a:lnTo>
                    <a:pt x="99061" y="55980"/>
                  </a:lnTo>
                  <a:lnTo>
                    <a:pt x="99061" y="56124"/>
                  </a:lnTo>
                  <a:lnTo>
                    <a:pt x="99112" y="56267"/>
                  </a:lnTo>
                  <a:lnTo>
                    <a:pt x="99163" y="56483"/>
                  </a:lnTo>
                  <a:lnTo>
                    <a:pt x="99647" y="55980"/>
                  </a:lnTo>
                  <a:lnTo>
                    <a:pt x="100131" y="55622"/>
                  </a:lnTo>
                  <a:lnTo>
                    <a:pt x="100131" y="56267"/>
                  </a:lnTo>
                  <a:lnTo>
                    <a:pt x="100055" y="56267"/>
                  </a:lnTo>
                  <a:lnTo>
                    <a:pt x="99902" y="56483"/>
                  </a:lnTo>
                  <a:lnTo>
                    <a:pt x="99724" y="56770"/>
                  </a:lnTo>
                  <a:lnTo>
                    <a:pt x="99545" y="56985"/>
                  </a:lnTo>
                  <a:lnTo>
                    <a:pt x="99698" y="57846"/>
                  </a:lnTo>
                  <a:lnTo>
                    <a:pt x="99876" y="58636"/>
                  </a:lnTo>
                  <a:lnTo>
                    <a:pt x="99953" y="59354"/>
                  </a:lnTo>
                  <a:lnTo>
                    <a:pt x="100055" y="60645"/>
                  </a:lnTo>
                  <a:lnTo>
                    <a:pt x="99953" y="60645"/>
                  </a:lnTo>
                  <a:lnTo>
                    <a:pt x="99953" y="60861"/>
                  </a:lnTo>
                  <a:lnTo>
                    <a:pt x="99876" y="60717"/>
                  </a:lnTo>
                  <a:lnTo>
                    <a:pt x="99825" y="60717"/>
                  </a:lnTo>
                  <a:lnTo>
                    <a:pt x="99825" y="60717"/>
                  </a:lnTo>
                  <a:lnTo>
                    <a:pt x="99825" y="60645"/>
                  </a:lnTo>
                  <a:lnTo>
                    <a:pt x="99774" y="60645"/>
                  </a:lnTo>
                  <a:lnTo>
                    <a:pt x="99520" y="59856"/>
                  </a:lnTo>
                  <a:lnTo>
                    <a:pt x="99291" y="58995"/>
                  </a:lnTo>
                  <a:lnTo>
                    <a:pt x="99061" y="58133"/>
                  </a:lnTo>
                  <a:lnTo>
                    <a:pt x="99061" y="60861"/>
                  </a:lnTo>
                  <a:lnTo>
                    <a:pt x="98679" y="60861"/>
                  </a:lnTo>
                  <a:lnTo>
                    <a:pt x="98679" y="60717"/>
                  </a:lnTo>
                  <a:lnTo>
                    <a:pt x="98628" y="60717"/>
                  </a:lnTo>
                  <a:lnTo>
                    <a:pt x="98628" y="60717"/>
                  </a:lnTo>
                  <a:lnTo>
                    <a:pt x="98628" y="60717"/>
                  </a:lnTo>
                  <a:lnTo>
                    <a:pt x="98628" y="60645"/>
                  </a:lnTo>
                  <a:lnTo>
                    <a:pt x="98577" y="60645"/>
                  </a:lnTo>
                  <a:lnTo>
                    <a:pt x="98628" y="59712"/>
                  </a:lnTo>
                  <a:lnTo>
                    <a:pt x="98577" y="59210"/>
                  </a:lnTo>
                  <a:lnTo>
                    <a:pt x="98501" y="58779"/>
                  </a:lnTo>
                  <a:lnTo>
                    <a:pt x="98399" y="58133"/>
                  </a:lnTo>
                  <a:lnTo>
                    <a:pt x="98399" y="57488"/>
                  </a:lnTo>
                  <a:lnTo>
                    <a:pt x="98526" y="56770"/>
                  </a:lnTo>
                  <a:lnTo>
                    <a:pt x="98705" y="55765"/>
                  </a:lnTo>
                  <a:lnTo>
                    <a:pt x="98883" y="54832"/>
                  </a:lnTo>
                  <a:lnTo>
                    <a:pt x="99061" y="54114"/>
                  </a:lnTo>
                  <a:lnTo>
                    <a:pt x="99163" y="53755"/>
                  </a:lnTo>
                  <a:lnTo>
                    <a:pt x="99596" y="54114"/>
                  </a:lnTo>
                  <a:lnTo>
                    <a:pt x="99876" y="54114"/>
                  </a:lnTo>
                  <a:lnTo>
                    <a:pt x="100080" y="53971"/>
                  </a:lnTo>
                  <a:lnTo>
                    <a:pt x="100360" y="53755"/>
                  </a:lnTo>
                  <a:lnTo>
                    <a:pt x="100615" y="53325"/>
                  </a:lnTo>
                  <a:lnTo>
                    <a:pt x="100666" y="53325"/>
                  </a:lnTo>
                  <a:close/>
                  <a:moveTo>
                    <a:pt x="101609" y="53110"/>
                  </a:moveTo>
                  <a:lnTo>
                    <a:pt x="101787" y="53325"/>
                  </a:lnTo>
                  <a:lnTo>
                    <a:pt x="101863" y="53468"/>
                  </a:lnTo>
                  <a:lnTo>
                    <a:pt x="101965" y="53755"/>
                  </a:lnTo>
                  <a:lnTo>
                    <a:pt x="101991" y="53971"/>
                  </a:lnTo>
                  <a:lnTo>
                    <a:pt x="101991" y="54473"/>
                  </a:lnTo>
                  <a:lnTo>
                    <a:pt x="101991" y="55119"/>
                  </a:lnTo>
                  <a:lnTo>
                    <a:pt x="101914" y="55263"/>
                  </a:lnTo>
                  <a:lnTo>
                    <a:pt x="101863" y="55334"/>
                  </a:lnTo>
                  <a:lnTo>
                    <a:pt x="101863" y="55478"/>
                  </a:lnTo>
                  <a:lnTo>
                    <a:pt x="101863" y="55622"/>
                  </a:lnTo>
                  <a:lnTo>
                    <a:pt x="101863" y="55765"/>
                  </a:lnTo>
                  <a:lnTo>
                    <a:pt x="101863" y="55837"/>
                  </a:lnTo>
                  <a:lnTo>
                    <a:pt x="101838" y="55980"/>
                  </a:lnTo>
                  <a:lnTo>
                    <a:pt x="101736" y="56267"/>
                  </a:lnTo>
                  <a:lnTo>
                    <a:pt x="101736" y="55622"/>
                  </a:lnTo>
                  <a:lnTo>
                    <a:pt x="101558" y="54832"/>
                  </a:lnTo>
                  <a:lnTo>
                    <a:pt x="101558" y="53971"/>
                  </a:lnTo>
                  <a:lnTo>
                    <a:pt x="101609" y="53110"/>
                  </a:lnTo>
                  <a:close/>
                  <a:moveTo>
                    <a:pt x="89993" y="49593"/>
                  </a:moveTo>
                  <a:lnTo>
                    <a:pt x="90834" y="49880"/>
                  </a:lnTo>
                  <a:lnTo>
                    <a:pt x="91165" y="50956"/>
                  </a:lnTo>
                  <a:lnTo>
                    <a:pt x="91521" y="51602"/>
                  </a:lnTo>
                  <a:lnTo>
                    <a:pt x="91878" y="52248"/>
                  </a:lnTo>
                  <a:lnTo>
                    <a:pt x="92311" y="52822"/>
                  </a:lnTo>
                  <a:lnTo>
                    <a:pt x="92438" y="53110"/>
                  </a:lnTo>
                  <a:lnTo>
                    <a:pt x="92438" y="53253"/>
                  </a:lnTo>
                  <a:lnTo>
                    <a:pt x="92489" y="53253"/>
                  </a:lnTo>
                  <a:lnTo>
                    <a:pt x="92668" y="53755"/>
                  </a:lnTo>
                  <a:lnTo>
                    <a:pt x="92973" y="54760"/>
                  </a:lnTo>
                  <a:lnTo>
                    <a:pt x="93254" y="55837"/>
                  </a:lnTo>
                  <a:lnTo>
                    <a:pt x="93559" y="57129"/>
                  </a:lnTo>
                  <a:lnTo>
                    <a:pt x="93992" y="58133"/>
                  </a:lnTo>
                  <a:lnTo>
                    <a:pt x="93916" y="59354"/>
                  </a:lnTo>
                  <a:lnTo>
                    <a:pt x="93916" y="60861"/>
                  </a:lnTo>
                  <a:lnTo>
                    <a:pt x="94272" y="61004"/>
                  </a:lnTo>
                  <a:lnTo>
                    <a:pt x="94502" y="61220"/>
                  </a:lnTo>
                  <a:lnTo>
                    <a:pt x="94655" y="61650"/>
                  </a:lnTo>
                  <a:lnTo>
                    <a:pt x="94884" y="62009"/>
                  </a:lnTo>
                  <a:lnTo>
                    <a:pt x="95164" y="62009"/>
                  </a:lnTo>
                  <a:lnTo>
                    <a:pt x="95368" y="61722"/>
                  </a:lnTo>
                  <a:lnTo>
                    <a:pt x="95546" y="61507"/>
                  </a:lnTo>
                  <a:lnTo>
                    <a:pt x="95724" y="61363"/>
                  </a:lnTo>
                  <a:lnTo>
                    <a:pt x="96132" y="61722"/>
                  </a:lnTo>
                  <a:lnTo>
                    <a:pt x="96590" y="62224"/>
                  </a:lnTo>
                  <a:lnTo>
                    <a:pt x="97023" y="62870"/>
                  </a:lnTo>
                  <a:lnTo>
                    <a:pt x="97431" y="63373"/>
                  </a:lnTo>
                  <a:lnTo>
                    <a:pt x="97380" y="63373"/>
                  </a:lnTo>
                  <a:lnTo>
                    <a:pt x="97329" y="63516"/>
                  </a:lnTo>
                  <a:lnTo>
                    <a:pt x="97329" y="63516"/>
                  </a:lnTo>
                  <a:lnTo>
                    <a:pt x="97278" y="63516"/>
                  </a:lnTo>
                  <a:lnTo>
                    <a:pt x="97202" y="63660"/>
                  </a:lnTo>
                  <a:lnTo>
                    <a:pt x="96947" y="63875"/>
                  </a:lnTo>
                  <a:lnTo>
                    <a:pt x="96438" y="63875"/>
                  </a:lnTo>
                  <a:lnTo>
                    <a:pt x="95877" y="63660"/>
                  </a:lnTo>
                  <a:lnTo>
                    <a:pt x="95291" y="63229"/>
                  </a:lnTo>
                  <a:lnTo>
                    <a:pt x="94655" y="62870"/>
                  </a:lnTo>
                  <a:lnTo>
                    <a:pt x="94171" y="62511"/>
                  </a:lnTo>
                  <a:lnTo>
                    <a:pt x="93789" y="62009"/>
                  </a:lnTo>
                  <a:lnTo>
                    <a:pt x="93610" y="61722"/>
                  </a:lnTo>
                  <a:lnTo>
                    <a:pt x="93687" y="61507"/>
                  </a:lnTo>
                  <a:lnTo>
                    <a:pt x="93687" y="61507"/>
                  </a:lnTo>
                  <a:lnTo>
                    <a:pt x="93738" y="61363"/>
                  </a:lnTo>
                  <a:lnTo>
                    <a:pt x="93789" y="61148"/>
                  </a:lnTo>
                  <a:lnTo>
                    <a:pt x="93254" y="60717"/>
                  </a:lnTo>
                  <a:lnTo>
                    <a:pt x="92795" y="59999"/>
                  </a:lnTo>
                  <a:lnTo>
                    <a:pt x="92388" y="58851"/>
                  </a:lnTo>
                  <a:lnTo>
                    <a:pt x="92082" y="57631"/>
                  </a:lnTo>
                  <a:lnTo>
                    <a:pt x="91776" y="56267"/>
                  </a:lnTo>
                  <a:lnTo>
                    <a:pt x="91521" y="54832"/>
                  </a:lnTo>
                  <a:lnTo>
                    <a:pt x="91241" y="53755"/>
                  </a:lnTo>
                  <a:lnTo>
                    <a:pt x="90987" y="52822"/>
                  </a:lnTo>
                  <a:lnTo>
                    <a:pt x="90706" y="52248"/>
                  </a:lnTo>
                  <a:lnTo>
                    <a:pt x="90401" y="51459"/>
                  </a:lnTo>
                  <a:lnTo>
                    <a:pt x="90120" y="50741"/>
                  </a:lnTo>
                  <a:lnTo>
                    <a:pt x="89993" y="49593"/>
                  </a:lnTo>
                  <a:close/>
                  <a:moveTo>
                    <a:pt x="97609" y="48229"/>
                  </a:moveTo>
                  <a:lnTo>
                    <a:pt x="97864" y="48444"/>
                  </a:lnTo>
                  <a:lnTo>
                    <a:pt x="98170" y="48947"/>
                  </a:lnTo>
                  <a:lnTo>
                    <a:pt x="98450" y="49736"/>
                  </a:lnTo>
                  <a:lnTo>
                    <a:pt x="98577" y="50382"/>
                  </a:lnTo>
                  <a:lnTo>
                    <a:pt x="98450" y="50598"/>
                  </a:lnTo>
                  <a:lnTo>
                    <a:pt x="98323" y="50956"/>
                  </a:lnTo>
                  <a:lnTo>
                    <a:pt x="98170" y="51244"/>
                  </a:lnTo>
                  <a:lnTo>
                    <a:pt x="97991" y="51459"/>
                  </a:lnTo>
                  <a:lnTo>
                    <a:pt x="98144" y="52607"/>
                  </a:lnTo>
                  <a:lnTo>
                    <a:pt x="98323" y="53468"/>
                  </a:lnTo>
                  <a:lnTo>
                    <a:pt x="98501" y="54473"/>
                  </a:lnTo>
                  <a:lnTo>
                    <a:pt x="98348" y="54617"/>
                  </a:lnTo>
                  <a:lnTo>
                    <a:pt x="98272" y="54617"/>
                  </a:lnTo>
                  <a:lnTo>
                    <a:pt x="98221" y="54617"/>
                  </a:lnTo>
                  <a:lnTo>
                    <a:pt x="98221" y="54617"/>
                  </a:lnTo>
                  <a:lnTo>
                    <a:pt x="98170" y="54760"/>
                  </a:lnTo>
                  <a:lnTo>
                    <a:pt x="98144" y="54832"/>
                  </a:lnTo>
                  <a:lnTo>
                    <a:pt x="98093" y="55119"/>
                  </a:lnTo>
                  <a:lnTo>
                    <a:pt x="97864" y="56267"/>
                  </a:lnTo>
                  <a:lnTo>
                    <a:pt x="97737" y="57631"/>
                  </a:lnTo>
                  <a:lnTo>
                    <a:pt x="97507" y="58851"/>
                  </a:lnTo>
                  <a:lnTo>
                    <a:pt x="97380" y="59138"/>
                  </a:lnTo>
                  <a:lnTo>
                    <a:pt x="97253" y="59138"/>
                  </a:lnTo>
                  <a:lnTo>
                    <a:pt x="97100" y="59210"/>
                  </a:lnTo>
                  <a:lnTo>
                    <a:pt x="96947" y="59210"/>
                  </a:lnTo>
                  <a:lnTo>
                    <a:pt x="96667" y="58779"/>
                  </a:lnTo>
                  <a:lnTo>
                    <a:pt x="96412" y="58636"/>
                  </a:lnTo>
                  <a:lnTo>
                    <a:pt x="96081" y="58636"/>
                  </a:lnTo>
                  <a:lnTo>
                    <a:pt x="95775" y="58492"/>
                  </a:lnTo>
                  <a:lnTo>
                    <a:pt x="95470" y="58133"/>
                  </a:lnTo>
                  <a:lnTo>
                    <a:pt x="95164" y="56985"/>
                  </a:lnTo>
                  <a:lnTo>
                    <a:pt x="94935" y="55478"/>
                  </a:lnTo>
                  <a:lnTo>
                    <a:pt x="94884" y="53755"/>
                  </a:lnTo>
                  <a:lnTo>
                    <a:pt x="95113" y="53468"/>
                  </a:lnTo>
                  <a:lnTo>
                    <a:pt x="95291" y="53468"/>
                  </a:lnTo>
                  <a:lnTo>
                    <a:pt x="95470" y="53612"/>
                  </a:lnTo>
                  <a:lnTo>
                    <a:pt x="95648" y="53325"/>
                  </a:lnTo>
                  <a:lnTo>
                    <a:pt x="95877" y="52320"/>
                  </a:lnTo>
                  <a:lnTo>
                    <a:pt x="96438" y="52105"/>
                  </a:lnTo>
                  <a:lnTo>
                    <a:pt x="96540" y="51889"/>
                  </a:lnTo>
                  <a:lnTo>
                    <a:pt x="96616" y="51602"/>
                  </a:lnTo>
                  <a:lnTo>
                    <a:pt x="96616" y="51459"/>
                  </a:lnTo>
                  <a:lnTo>
                    <a:pt x="96667" y="51387"/>
                  </a:lnTo>
                  <a:lnTo>
                    <a:pt x="96667" y="51244"/>
                  </a:lnTo>
                  <a:lnTo>
                    <a:pt x="96667" y="51100"/>
                  </a:lnTo>
                  <a:lnTo>
                    <a:pt x="96718" y="50956"/>
                  </a:lnTo>
                  <a:lnTo>
                    <a:pt x="96718" y="50956"/>
                  </a:lnTo>
                  <a:lnTo>
                    <a:pt x="96794" y="50956"/>
                  </a:lnTo>
                  <a:lnTo>
                    <a:pt x="96947" y="50956"/>
                  </a:lnTo>
                  <a:lnTo>
                    <a:pt x="97100" y="50956"/>
                  </a:lnTo>
                  <a:lnTo>
                    <a:pt x="97202" y="50095"/>
                  </a:lnTo>
                  <a:lnTo>
                    <a:pt x="97329" y="49449"/>
                  </a:lnTo>
                  <a:lnTo>
                    <a:pt x="97457" y="48875"/>
                  </a:lnTo>
                  <a:lnTo>
                    <a:pt x="97609" y="48229"/>
                  </a:lnTo>
                  <a:close/>
                  <a:moveTo>
                    <a:pt x="84797" y="46578"/>
                  </a:moveTo>
                  <a:lnTo>
                    <a:pt x="85052" y="47081"/>
                  </a:lnTo>
                  <a:lnTo>
                    <a:pt x="85204" y="47942"/>
                  </a:lnTo>
                  <a:lnTo>
                    <a:pt x="85204" y="49234"/>
                  </a:lnTo>
                  <a:lnTo>
                    <a:pt x="85204" y="49377"/>
                  </a:lnTo>
                  <a:lnTo>
                    <a:pt x="85230" y="49377"/>
                  </a:lnTo>
                  <a:lnTo>
                    <a:pt x="85281" y="49449"/>
                  </a:lnTo>
                  <a:lnTo>
                    <a:pt x="85281" y="49449"/>
                  </a:lnTo>
                  <a:lnTo>
                    <a:pt x="85281" y="49593"/>
                  </a:lnTo>
                  <a:lnTo>
                    <a:pt x="85281" y="49880"/>
                  </a:lnTo>
                  <a:lnTo>
                    <a:pt x="85204" y="49880"/>
                  </a:lnTo>
                  <a:lnTo>
                    <a:pt x="85102" y="49952"/>
                  </a:lnTo>
                  <a:lnTo>
                    <a:pt x="85052" y="50239"/>
                  </a:lnTo>
                  <a:lnTo>
                    <a:pt x="84975" y="50382"/>
                  </a:lnTo>
                  <a:lnTo>
                    <a:pt x="84924" y="50382"/>
                  </a:lnTo>
                  <a:lnTo>
                    <a:pt x="84873" y="50239"/>
                  </a:lnTo>
                  <a:lnTo>
                    <a:pt x="84848" y="50239"/>
                  </a:lnTo>
                  <a:lnTo>
                    <a:pt x="84848" y="50239"/>
                  </a:lnTo>
                  <a:lnTo>
                    <a:pt x="84797" y="50095"/>
                  </a:lnTo>
                  <a:lnTo>
                    <a:pt x="84618" y="49090"/>
                  </a:lnTo>
                  <a:lnTo>
                    <a:pt x="84618" y="47583"/>
                  </a:lnTo>
                  <a:lnTo>
                    <a:pt x="84669" y="47368"/>
                  </a:lnTo>
                  <a:lnTo>
                    <a:pt x="84720" y="47224"/>
                  </a:lnTo>
                  <a:lnTo>
                    <a:pt x="84746" y="46937"/>
                  </a:lnTo>
                  <a:lnTo>
                    <a:pt x="84797" y="46578"/>
                  </a:lnTo>
                  <a:close/>
                  <a:moveTo>
                    <a:pt x="100768" y="45071"/>
                  </a:moveTo>
                  <a:lnTo>
                    <a:pt x="100972" y="45717"/>
                  </a:lnTo>
                  <a:lnTo>
                    <a:pt x="101125" y="46435"/>
                  </a:lnTo>
                  <a:lnTo>
                    <a:pt x="101125" y="47583"/>
                  </a:lnTo>
                  <a:lnTo>
                    <a:pt x="101150" y="47870"/>
                  </a:lnTo>
                  <a:lnTo>
                    <a:pt x="101201" y="47870"/>
                  </a:lnTo>
                  <a:lnTo>
                    <a:pt x="101201" y="47942"/>
                  </a:lnTo>
                  <a:lnTo>
                    <a:pt x="101201" y="47942"/>
                  </a:lnTo>
                  <a:lnTo>
                    <a:pt x="101150" y="47942"/>
                  </a:lnTo>
                  <a:lnTo>
                    <a:pt x="101125" y="48229"/>
                  </a:lnTo>
                  <a:lnTo>
                    <a:pt x="101125" y="48444"/>
                  </a:lnTo>
                  <a:lnTo>
                    <a:pt x="101074" y="48444"/>
                  </a:lnTo>
                  <a:lnTo>
                    <a:pt x="101074" y="48588"/>
                  </a:lnTo>
                  <a:lnTo>
                    <a:pt x="101074" y="48588"/>
                  </a:lnTo>
                  <a:lnTo>
                    <a:pt x="101074" y="48588"/>
                  </a:lnTo>
                  <a:lnTo>
                    <a:pt x="101023" y="48588"/>
                  </a:lnTo>
                  <a:lnTo>
                    <a:pt x="100946" y="48732"/>
                  </a:lnTo>
                  <a:lnTo>
                    <a:pt x="100895" y="48444"/>
                  </a:lnTo>
                  <a:lnTo>
                    <a:pt x="100895" y="48373"/>
                  </a:lnTo>
                  <a:lnTo>
                    <a:pt x="100895" y="48373"/>
                  </a:lnTo>
                  <a:lnTo>
                    <a:pt x="100895" y="48373"/>
                  </a:lnTo>
                  <a:lnTo>
                    <a:pt x="100844" y="48373"/>
                  </a:lnTo>
                  <a:lnTo>
                    <a:pt x="100793" y="48373"/>
                  </a:lnTo>
                  <a:lnTo>
                    <a:pt x="100768" y="48229"/>
                  </a:lnTo>
                  <a:lnTo>
                    <a:pt x="100768" y="48444"/>
                  </a:lnTo>
                  <a:lnTo>
                    <a:pt x="100793" y="48588"/>
                  </a:lnTo>
                  <a:lnTo>
                    <a:pt x="100844" y="48732"/>
                  </a:lnTo>
                  <a:lnTo>
                    <a:pt x="100895" y="48875"/>
                  </a:lnTo>
                  <a:lnTo>
                    <a:pt x="100895" y="48875"/>
                  </a:lnTo>
                  <a:lnTo>
                    <a:pt x="100844" y="48947"/>
                  </a:lnTo>
                  <a:lnTo>
                    <a:pt x="100844" y="49090"/>
                  </a:lnTo>
                  <a:lnTo>
                    <a:pt x="100844" y="49234"/>
                  </a:lnTo>
                  <a:lnTo>
                    <a:pt x="100844" y="49593"/>
                  </a:lnTo>
                  <a:lnTo>
                    <a:pt x="100615" y="49593"/>
                  </a:lnTo>
                  <a:lnTo>
                    <a:pt x="100615" y="49234"/>
                  </a:lnTo>
                  <a:lnTo>
                    <a:pt x="100488" y="49090"/>
                  </a:lnTo>
                  <a:lnTo>
                    <a:pt x="100360" y="48875"/>
                  </a:lnTo>
                  <a:lnTo>
                    <a:pt x="100309" y="48588"/>
                  </a:lnTo>
                  <a:lnTo>
                    <a:pt x="100258" y="48229"/>
                  </a:lnTo>
                  <a:lnTo>
                    <a:pt x="100233" y="47870"/>
                  </a:lnTo>
                  <a:lnTo>
                    <a:pt x="100131" y="47368"/>
                  </a:lnTo>
                  <a:lnTo>
                    <a:pt x="100004" y="47583"/>
                  </a:lnTo>
                  <a:lnTo>
                    <a:pt x="99825" y="47870"/>
                  </a:lnTo>
                  <a:lnTo>
                    <a:pt x="99647" y="47942"/>
                  </a:lnTo>
                  <a:lnTo>
                    <a:pt x="99469" y="48229"/>
                  </a:lnTo>
                  <a:lnTo>
                    <a:pt x="99469" y="47583"/>
                  </a:lnTo>
                  <a:lnTo>
                    <a:pt x="99520" y="47440"/>
                  </a:lnTo>
                  <a:lnTo>
                    <a:pt x="99520" y="47440"/>
                  </a:lnTo>
                  <a:lnTo>
                    <a:pt x="99520" y="47368"/>
                  </a:lnTo>
                  <a:lnTo>
                    <a:pt x="99545" y="47368"/>
                  </a:lnTo>
                  <a:lnTo>
                    <a:pt x="99545" y="47081"/>
                  </a:lnTo>
                  <a:lnTo>
                    <a:pt x="99902" y="46722"/>
                  </a:lnTo>
                  <a:lnTo>
                    <a:pt x="100233" y="46435"/>
                  </a:lnTo>
                  <a:lnTo>
                    <a:pt x="100539" y="45933"/>
                  </a:lnTo>
                  <a:lnTo>
                    <a:pt x="100768" y="45071"/>
                  </a:lnTo>
                  <a:close/>
                  <a:moveTo>
                    <a:pt x="31662" y="45071"/>
                  </a:moveTo>
                  <a:lnTo>
                    <a:pt x="31713" y="45430"/>
                  </a:lnTo>
                  <a:lnTo>
                    <a:pt x="31713" y="45574"/>
                  </a:lnTo>
                  <a:lnTo>
                    <a:pt x="31713" y="45717"/>
                  </a:lnTo>
                  <a:lnTo>
                    <a:pt x="31713" y="45717"/>
                  </a:lnTo>
                  <a:lnTo>
                    <a:pt x="31763" y="45861"/>
                  </a:lnTo>
                  <a:lnTo>
                    <a:pt x="31789" y="45861"/>
                  </a:lnTo>
                  <a:lnTo>
                    <a:pt x="31891" y="45933"/>
                  </a:lnTo>
                  <a:lnTo>
                    <a:pt x="31891" y="45430"/>
                  </a:lnTo>
                  <a:lnTo>
                    <a:pt x="31662" y="45071"/>
                  </a:lnTo>
                  <a:close/>
                  <a:moveTo>
                    <a:pt x="98577" y="43708"/>
                  </a:moveTo>
                  <a:lnTo>
                    <a:pt x="98679" y="43995"/>
                  </a:lnTo>
                  <a:lnTo>
                    <a:pt x="98705" y="43995"/>
                  </a:lnTo>
                  <a:lnTo>
                    <a:pt x="98756" y="43995"/>
                  </a:lnTo>
                  <a:lnTo>
                    <a:pt x="98756" y="44066"/>
                  </a:lnTo>
                  <a:lnTo>
                    <a:pt x="98756" y="44066"/>
                  </a:lnTo>
                  <a:lnTo>
                    <a:pt x="98756" y="44354"/>
                  </a:lnTo>
                  <a:lnTo>
                    <a:pt x="98807" y="44569"/>
                  </a:lnTo>
                  <a:lnTo>
                    <a:pt x="98526" y="45215"/>
                  </a:lnTo>
                  <a:lnTo>
                    <a:pt x="98348" y="45861"/>
                  </a:lnTo>
                  <a:lnTo>
                    <a:pt x="98144" y="46363"/>
                  </a:lnTo>
                  <a:lnTo>
                    <a:pt x="97813" y="46866"/>
                  </a:lnTo>
                  <a:lnTo>
                    <a:pt x="97813" y="46578"/>
                  </a:lnTo>
                  <a:lnTo>
                    <a:pt x="98093" y="45717"/>
                  </a:lnTo>
                  <a:lnTo>
                    <a:pt x="98399" y="44856"/>
                  </a:lnTo>
                  <a:lnTo>
                    <a:pt x="98577" y="43708"/>
                  </a:lnTo>
                  <a:close/>
                  <a:moveTo>
                    <a:pt x="34922" y="37105"/>
                  </a:moveTo>
                  <a:lnTo>
                    <a:pt x="35100" y="37177"/>
                  </a:lnTo>
                  <a:lnTo>
                    <a:pt x="35304" y="37464"/>
                  </a:lnTo>
                  <a:lnTo>
                    <a:pt x="35228" y="37607"/>
                  </a:lnTo>
                  <a:lnTo>
                    <a:pt x="35177" y="37822"/>
                  </a:lnTo>
                  <a:lnTo>
                    <a:pt x="35100" y="37966"/>
                  </a:lnTo>
                  <a:lnTo>
                    <a:pt x="34947" y="37966"/>
                  </a:lnTo>
                  <a:lnTo>
                    <a:pt x="34820" y="37822"/>
                  </a:lnTo>
                  <a:lnTo>
                    <a:pt x="34693" y="37822"/>
                  </a:lnTo>
                  <a:lnTo>
                    <a:pt x="34565" y="37822"/>
                  </a:lnTo>
                  <a:lnTo>
                    <a:pt x="34413" y="37966"/>
                  </a:lnTo>
                  <a:lnTo>
                    <a:pt x="34413" y="37177"/>
                  </a:lnTo>
                  <a:lnTo>
                    <a:pt x="34744" y="37105"/>
                  </a:lnTo>
                  <a:lnTo>
                    <a:pt x="34922" y="37105"/>
                  </a:lnTo>
                  <a:close/>
                  <a:moveTo>
                    <a:pt x="99647" y="36315"/>
                  </a:moveTo>
                  <a:lnTo>
                    <a:pt x="99647" y="37607"/>
                  </a:lnTo>
                  <a:lnTo>
                    <a:pt x="99596" y="38468"/>
                  </a:lnTo>
                  <a:lnTo>
                    <a:pt x="99520" y="39186"/>
                  </a:lnTo>
                  <a:lnTo>
                    <a:pt x="99469" y="40478"/>
                  </a:lnTo>
                  <a:lnTo>
                    <a:pt x="99545" y="40478"/>
                  </a:lnTo>
                  <a:lnTo>
                    <a:pt x="99545" y="40693"/>
                  </a:lnTo>
                  <a:lnTo>
                    <a:pt x="99724" y="40693"/>
                  </a:lnTo>
                  <a:lnTo>
                    <a:pt x="99825" y="40693"/>
                  </a:lnTo>
                  <a:lnTo>
                    <a:pt x="99902" y="40693"/>
                  </a:lnTo>
                  <a:lnTo>
                    <a:pt x="100004" y="40837"/>
                  </a:lnTo>
                  <a:lnTo>
                    <a:pt x="100080" y="40980"/>
                  </a:lnTo>
                  <a:lnTo>
                    <a:pt x="100258" y="41052"/>
                  </a:lnTo>
                  <a:lnTo>
                    <a:pt x="100360" y="41985"/>
                  </a:lnTo>
                  <a:lnTo>
                    <a:pt x="100539" y="42559"/>
                  </a:lnTo>
                  <a:lnTo>
                    <a:pt x="100768" y="43205"/>
                  </a:lnTo>
                  <a:lnTo>
                    <a:pt x="100946" y="44066"/>
                  </a:lnTo>
                  <a:lnTo>
                    <a:pt x="100793" y="44210"/>
                  </a:lnTo>
                  <a:lnTo>
                    <a:pt x="100717" y="44354"/>
                  </a:lnTo>
                  <a:lnTo>
                    <a:pt x="100666" y="44354"/>
                  </a:lnTo>
                  <a:lnTo>
                    <a:pt x="100666" y="44497"/>
                  </a:lnTo>
                  <a:lnTo>
                    <a:pt x="100666" y="44569"/>
                  </a:lnTo>
                  <a:lnTo>
                    <a:pt x="100666" y="44569"/>
                  </a:lnTo>
                  <a:lnTo>
                    <a:pt x="100666" y="44712"/>
                  </a:lnTo>
                  <a:lnTo>
                    <a:pt x="100590" y="44712"/>
                  </a:lnTo>
                  <a:lnTo>
                    <a:pt x="100437" y="44856"/>
                  </a:lnTo>
                  <a:lnTo>
                    <a:pt x="100411" y="44569"/>
                  </a:lnTo>
                  <a:lnTo>
                    <a:pt x="100411" y="44569"/>
                  </a:lnTo>
                  <a:lnTo>
                    <a:pt x="100411" y="44497"/>
                  </a:lnTo>
                  <a:lnTo>
                    <a:pt x="100411" y="44497"/>
                  </a:lnTo>
                  <a:lnTo>
                    <a:pt x="100360" y="44497"/>
                  </a:lnTo>
                  <a:lnTo>
                    <a:pt x="100309" y="44497"/>
                  </a:lnTo>
                  <a:lnTo>
                    <a:pt x="100258" y="44354"/>
                  </a:lnTo>
                  <a:lnTo>
                    <a:pt x="100182" y="44856"/>
                  </a:lnTo>
                  <a:lnTo>
                    <a:pt x="100131" y="45215"/>
                  </a:lnTo>
                  <a:lnTo>
                    <a:pt x="100055" y="45574"/>
                  </a:lnTo>
                  <a:lnTo>
                    <a:pt x="99902" y="45717"/>
                  </a:lnTo>
                  <a:lnTo>
                    <a:pt x="99774" y="45933"/>
                  </a:lnTo>
                  <a:lnTo>
                    <a:pt x="99774" y="45717"/>
                  </a:lnTo>
                  <a:lnTo>
                    <a:pt x="99698" y="45430"/>
                  </a:lnTo>
                  <a:lnTo>
                    <a:pt x="99698" y="45215"/>
                  </a:lnTo>
                  <a:lnTo>
                    <a:pt x="99698" y="45071"/>
                  </a:lnTo>
                  <a:lnTo>
                    <a:pt x="99698" y="44999"/>
                  </a:lnTo>
                  <a:lnTo>
                    <a:pt x="99698" y="44999"/>
                  </a:lnTo>
                  <a:lnTo>
                    <a:pt x="99698" y="44856"/>
                  </a:lnTo>
                  <a:lnTo>
                    <a:pt x="99647" y="44712"/>
                  </a:lnTo>
                  <a:lnTo>
                    <a:pt x="99596" y="44712"/>
                  </a:lnTo>
                  <a:lnTo>
                    <a:pt x="99469" y="44569"/>
                  </a:lnTo>
                  <a:lnTo>
                    <a:pt x="99469" y="44210"/>
                  </a:lnTo>
                  <a:lnTo>
                    <a:pt x="99469" y="43851"/>
                  </a:lnTo>
                  <a:lnTo>
                    <a:pt x="99520" y="43564"/>
                  </a:lnTo>
                  <a:lnTo>
                    <a:pt x="99520" y="43492"/>
                  </a:lnTo>
                  <a:lnTo>
                    <a:pt x="99545" y="43349"/>
                  </a:lnTo>
                  <a:lnTo>
                    <a:pt x="99647" y="43349"/>
                  </a:lnTo>
                  <a:lnTo>
                    <a:pt x="99774" y="43205"/>
                  </a:lnTo>
                  <a:lnTo>
                    <a:pt x="99953" y="43205"/>
                  </a:lnTo>
                  <a:lnTo>
                    <a:pt x="99953" y="44066"/>
                  </a:lnTo>
                  <a:lnTo>
                    <a:pt x="100258" y="44066"/>
                  </a:lnTo>
                  <a:lnTo>
                    <a:pt x="100258" y="43851"/>
                  </a:lnTo>
                  <a:lnTo>
                    <a:pt x="100309" y="43564"/>
                  </a:lnTo>
                  <a:lnTo>
                    <a:pt x="100360" y="43492"/>
                  </a:lnTo>
                  <a:lnTo>
                    <a:pt x="100360" y="43349"/>
                  </a:lnTo>
                  <a:lnTo>
                    <a:pt x="100411" y="43205"/>
                  </a:lnTo>
                  <a:lnTo>
                    <a:pt x="100437" y="42990"/>
                  </a:lnTo>
                  <a:lnTo>
                    <a:pt x="100360" y="42990"/>
                  </a:lnTo>
                  <a:lnTo>
                    <a:pt x="99902" y="41985"/>
                  </a:lnTo>
                  <a:lnTo>
                    <a:pt x="99392" y="41339"/>
                  </a:lnTo>
                  <a:lnTo>
                    <a:pt x="99392" y="41842"/>
                  </a:lnTo>
                  <a:lnTo>
                    <a:pt x="99341" y="42200"/>
                  </a:lnTo>
                  <a:lnTo>
                    <a:pt x="99291" y="42559"/>
                  </a:lnTo>
                  <a:lnTo>
                    <a:pt x="99291" y="42990"/>
                  </a:lnTo>
                  <a:lnTo>
                    <a:pt x="99240" y="42846"/>
                  </a:lnTo>
                  <a:lnTo>
                    <a:pt x="99214" y="42703"/>
                  </a:lnTo>
                  <a:lnTo>
                    <a:pt x="99214" y="42703"/>
                  </a:lnTo>
                  <a:lnTo>
                    <a:pt x="99214" y="42559"/>
                  </a:lnTo>
                  <a:lnTo>
                    <a:pt x="99163" y="42488"/>
                  </a:lnTo>
                  <a:lnTo>
                    <a:pt x="99036" y="41555"/>
                  </a:lnTo>
                  <a:lnTo>
                    <a:pt x="98883" y="40478"/>
                  </a:lnTo>
                  <a:lnTo>
                    <a:pt x="98857" y="39043"/>
                  </a:lnTo>
                  <a:lnTo>
                    <a:pt x="98883" y="37822"/>
                  </a:lnTo>
                  <a:lnTo>
                    <a:pt x="99061" y="36602"/>
                  </a:lnTo>
                  <a:lnTo>
                    <a:pt x="99214" y="36459"/>
                  </a:lnTo>
                  <a:lnTo>
                    <a:pt x="99341" y="36315"/>
                  </a:lnTo>
                  <a:lnTo>
                    <a:pt x="99469" y="36315"/>
                  </a:lnTo>
                  <a:lnTo>
                    <a:pt x="99647" y="36315"/>
                  </a:lnTo>
                  <a:close/>
                  <a:moveTo>
                    <a:pt x="33266" y="36315"/>
                  </a:moveTo>
                  <a:lnTo>
                    <a:pt x="33445" y="36315"/>
                  </a:lnTo>
                  <a:lnTo>
                    <a:pt x="33623" y="36459"/>
                  </a:lnTo>
                  <a:lnTo>
                    <a:pt x="33801" y="36459"/>
                  </a:lnTo>
                  <a:lnTo>
                    <a:pt x="33929" y="36602"/>
                  </a:lnTo>
                  <a:lnTo>
                    <a:pt x="33929" y="37177"/>
                  </a:lnTo>
                  <a:lnTo>
                    <a:pt x="33266" y="37177"/>
                  </a:lnTo>
                  <a:lnTo>
                    <a:pt x="33266" y="36315"/>
                  </a:lnTo>
                  <a:close/>
                  <a:moveTo>
                    <a:pt x="29522" y="36315"/>
                  </a:moveTo>
                  <a:lnTo>
                    <a:pt x="29751" y="36459"/>
                  </a:lnTo>
                  <a:lnTo>
                    <a:pt x="29879" y="36674"/>
                  </a:lnTo>
                  <a:lnTo>
                    <a:pt x="30057" y="36961"/>
                  </a:lnTo>
                  <a:lnTo>
                    <a:pt x="30210" y="37177"/>
                  </a:lnTo>
                  <a:lnTo>
                    <a:pt x="30210" y="37464"/>
                  </a:lnTo>
                  <a:lnTo>
                    <a:pt x="30031" y="37464"/>
                  </a:lnTo>
                  <a:lnTo>
                    <a:pt x="29879" y="37607"/>
                  </a:lnTo>
                  <a:lnTo>
                    <a:pt x="29751" y="37679"/>
                  </a:lnTo>
                  <a:lnTo>
                    <a:pt x="29675" y="37607"/>
                  </a:lnTo>
                  <a:lnTo>
                    <a:pt x="29496" y="37607"/>
                  </a:lnTo>
                  <a:lnTo>
                    <a:pt x="29344" y="37464"/>
                  </a:lnTo>
                  <a:lnTo>
                    <a:pt x="29344" y="36602"/>
                  </a:lnTo>
                  <a:lnTo>
                    <a:pt x="29395" y="36602"/>
                  </a:lnTo>
                  <a:lnTo>
                    <a:pt x="29445" y="36459"/>
                  </a:lnTo>
                  <a:lnTo>
                    <a:pt x="29496" y="36459"/>
                  </a:lnTo>
                  <a:lnTo>
                    <a:pt x="29496" y="36459"/>
                  </a:lnTo>
                  <a:lnTo>
                    <a:pt x="29522" y="36315"/>
                  </a:lnTo>
                  <a:close/>
                  <a:moveTo>
                    <a:pt x="31076" y="35167"/>
                  </a:moveTo>
                  <a:lnTo>
                    <a:pt x="31611" y="35311"/>
                  </a:lnTo>
                  <a:lnTo>
                    <a:pt x="32069" y="35598"/>
                  </a:lnTo>
                  <a:lnTo>
                    <a:pt x="32426" y="35956"/>
                  </a:lnTo>
                  <a:lnTo>
                    <a:pt x="32859" y="36315"/>
                  </a:lnTo>
                  <a:lnTo>
                    <a:pt x="32859" y="36961"/>
                  </a:lnTo>
                  <a:lnTo>
                    <a:pt x="32680" y="36961"/>
                  </a:lnTo>
                  <a:lnTo>
                    <a:pt x="32604" y="37105"/>
                  </a:lnTo>
                  <a:lnTo>
                    <a:pt x="32477" y="37177"/>
                  </a:lnTo>
                  <a:lnTo>
                    <a:pt x="32375" y="37320"/>
                  </a:lnTo>
                  <a:lnTo>
                    <a:pt x="32298" y="37464"/>
                  </a:lnTo>
                  <a:lnTo>
                    <a:pt x="32146" y="37464"/>
                  </a:lnTo>
                  <a:lnTo>
                    <a:pt x="32146" y="37320"/>
                  </a:lnTo>
                  <a:lnTo>
                    <a:pt x="32146" y="37177"/>
                  </a:lnTo>
                  <a:lnTo>
                    <a:pt x="32120" y="37105"/>
                  </a:lnTo>
                  <a:lnTo>
                    <a:pt x="32069" y="36961"/>
                  </a:lnTo>
                  <a:lnTo>
                    <a:pt x="32018" y="36818"/>
                  </a:lnTo>
                  <a:lnTo>
                    <a:pt x="31967" y="36961"/>
                  </a:lnTo>
                  <a:lnTo>
                    <a:pt x="31891" y="37679"/>
                  </a:lnTo>
                  <a:lnTo>
                    <a:pt x="31763" y="37679"/>
                  </a:lnTo>
                  <a:lnTo>
                    <a:pt x="31432" y="37607"/>
                  </a:lnTo>
                  <a:lnTo>
                    <a:pt x="31076" y="37464"/>
                  </a:lnTo>
                  <a:lnTo>
                    <a:pt x="30821" y="37464"/>
                  </a:lnTo>
                  <a:lnTo>
                    <a:pt x="30694" y="36602"/>
                  </a:lnTo>
                  <a:lnTo>
                    <a:pt x="30923" y="36602"/>
                  </a:lnTo>
                  <a:lnTo>
                    <a:pt x="31076" y="36602"/>
                  </a:lnTo>
                  <a:lnTo>
                    <a:pt x="31254" y="36459"/>
                  </a:lnTo>
                  <a:lnTo>
                    <a:pt x="31407" y="36315"/>
                  </a:lnTo>
                  <a:lnTo>
                    <a:pt x="31305" y="36172"/>
                  </a:lnTo>
                  <a:lnTo>
                    <a:pt x="31229" y="35956"/>
                  </a:lnTo>
                  <a:lnTo>
                    <a:pt x="31178" y="35813"/>
                  </a:lnTo>
                  <a:lnTo>
                    <a:pt x="31127" y="35598"/>
                  </a:lnTo>
                  <a:lnTo>
                    <a:pt x="31076" y="35167"/>
                  </a:lnTo>
                  <a:close/>
                  <a:moveTo>
                    <a:pt x="2547" y="32440"/>
                  </a:moveTo>
                  <a:lnTo>
                    <a:pt x="2954" y="32799"/>
                  </a:lnTo>
                  <a:lnTo>
                    <a:pt x="3260" y="33301"/>
                  </a:lnTo>
                  <a:lnTo>
                    <a:pt x="3617" y="33803"/>
                  </a:lnTo>
                  <a:lnTo>
                    <a:pt x="3617" y="34090"/>
                  </a:lnTo>
                  <a:lnTo>
                    <a:pt x="3515" y="34090"/>
                  </a:lnTo>
                  <a:lnTo>
                    <a:pt x="3209" y="34665"/>
                  </a:lnTo>
                  <a:lnTo>
                    <a:pt x="2903" y="34808"/>
                  </a:lnTo>
                  <a:lnTo>
                    <a:pt x="2623" y="34952"/>
                  </a:lnTo>
                  <a:lnTo>
                    <a:pt x="2317" y="35167"/>
                  </a:lnTo>
                  <a:lnTo>
                    <a:pt x="2317" y="34952"/>
                  </a:lnTo>
                  <a:lnTo>
                    <a:pt x="2241" y="34952"/>
                  </a:lnTo>
                  <a:lnTo>
                    <a:pt x="2317" y="34306"/>
                  </a:lnTo>
                  <a:lnTo>
                    <a:pt x="2317" y="33660"/>
                  </a:lnTo>
                  <a:lnTo>
                    <a:pt x="2317" y="32799"/>
                  </a:lnTo>
                  <a:lnTo>
                    <a:pt x="2419" y="32655"/>
                  </a:lnTo>
                  <a:lnTo>
                    <a:pt x="2445" y="32655"/>
                  </a:lnTo>
                  <a:lnTo>
                    <a:pt x="2445" y="32583"/>
                  </a:lnTo>
                  <a:lnTo>
                    <a:pt x="2496" y="32583"/>
                  </a:lnTo>
                  <a:lnTo>
                    <a:pt x="2547" y="32440"/>
                  </a:lnTo>
                  <a:close/>
                  <a:moveTo>
                    <a:pt x="27968" y="31650"/>
                  </a:moveTo>
                  <a:lnTo>
                    <a:pt x="28681" y="32081"/>
                  </a:lnTo>
                  <a:lnTo>
                    <a:pt x="29318" y="32655"/>
                  </a:lnTo>
                  <a:lnTo>
                    <a:pt x="29802" y="33301"/>
                  </a:lnTo>
                  <a:lnTo>
                    <a:pt x="30286" y="33947"/>
                  </a:lnTo>
                  <a:lnTo>
                    <a:pt x="30821" y="34665"/>
                  </a:lnTo>
                  <a:lnTo>
                    <a:pt x="30821" y="35167"/>
                  </a:lnTo>
                  <a:lnTo>
                    <a:pt x="30592" y="35167"/>
                  </a:lnTo>
                  <a:lnTo>
                    <a:pt x="30337" y="35454"/>
                  </a:lnTo>
                  <a:lnTo>
                    <a:pt x="30031" y="35669"/>
                  </a:lnTo>
                  <a:lnTo>
                    <a:pt x="29700" y="35813"/>
                  </a:lnTo>
                  <a:lnTo>
                    <a:pt x="29751" y="35598"/>
                  </a:lnTo>
                  <a:lnTo>
                    <a:pt x="29751" y="35311"/>
                  </a:lnTo>
                  <a:lnTo>
                    <a:pt x="29751" y="35167"/>
                  </a:lnTo>
                  <a:lnTo>
                    <a:pt x="29751" y="35095"/>
                  </a:lnTo>
                  <a:lnTo>
                    <a:pt x="29751" y="34952"/>
                  </a:lnTo>
                  <a:lnTo>
                    <a:pt x="29700" y="34665"/>
                  </a:lnTo>
                  <a:lnTo>
                    <a:pt x="29038" y="34162"/>
                  </a:lnTo>
                  <a:lnTo>
                    <a:pt x="28427" y="33301"/>
                  </a:lnTo>
                  <a:lnTo>
                    <a:pt x="27764" y="32440"/>
                  </a:lnTo>
                  <a:lnTo>
                    <a:pt x="27611" y="32799"/>
                  </a:lnTo>
                  <a:lnTo>
                    <a:pt x="27535" y="33157"/>
                  </a:lnTo>
                  <a:lnTo>
                    <a:pt x="27408" y="33588"/>
                  </a:lnTo>
                  <a:lnTo>
                    <a:pt x="27255" y="33444"/>
                  </a:lnTo>
                  <a:lnTo>
                    <a:pt x="27077" y="33157"/>
                  </a:lnTo>
                  <a:lnTo>
                    <a:pt x="27000" y="33086"/>
                  </a:lnTo>
                  <a:lnTo>
                    <a:pt x="27178" y="33086"/>
                  </a:lnTo>
                  <a:lnTo>
                    <a:pt x="27306" y="32583"/>
                  </a:lnTo>
                  <a:lnTo>
                    <a:pt x="27433" y="32296"/>
                  </a:lnTo>
                  <a:lnTo>
                    <a:pt x="27586" y="31937"/>
                  </a:lnTo>
                  <a:lnTo>
                    <a:pt x="27713" y="31937"/>
                  </a:lnTo>
                  <a:lnTo>
                    <a:pt x="27790" y="31794"/>
                  </a:lnTo>
                  <a:lnTo>
                    <a:pt x="27892" y="31794"/>
                  </a:lnTo>
                  <a:lnTo>
                    <a:pt x="27968" y="31650"/>
                  </a:lnTo>
                  <a:close/>
                  <a:moveTo>
                    <a:pt x="1961" y="31076"/>
                  </a:moveTo>
                  <a:lnTo>
                    <a:pt x="2317" y="31435"/>
                  </a:lnTo>
                  <a:lnTo>
                    <a:pt x="2317" y="31650"/>
                  </a:lnTo>
                  <a:lnTo>
                    <a:pt x="2241" y="31650"/>
                  </a:lnTo>
                  <a:lnTo>
                    <a:pt x="1961" y="31937"/>
                  </a:lnTo>
                  <a:lnTo>
                    <a:pt x="1706" y="31937"/>
                  </a:lnTo>
                  <a:lnTo>
                    <a:pt x="1477" y="31937"/>
                  </a:lnTo>
                  <a:lnTo>
                    <a:pt x="1477" y="31435"/>
                  </a:lnTo>
                  <a:lnTo>
                    <a:pt x="1604" y="31291"/>
                  </a:lnTo>
                  <a:lnTo>
                    <a:pt x="1732" y="31291"/>
                  </a:lnTo>
                  <a:lnTo>
                    <a:pt x="1834" y="31220"/>
                  </a:lnTo>
                  <a:lnTo>
                    <a:pt x="1961" y="31076"/>
                  </a:lnTo>
                  <a:close/>
                  <a:moveTo>
                    <a:pt x="0" y="29928"/>
                  </a:moveTo>
                  <a:lnTo>
                    <a:pt x="152" y="30071"/>
                  </a:lnTo>
                  <a:lnTo>
                    <a:pt x="331" y="30071"/>
                  </a:lnTo>
                  <a:lnTo>
                    <a:pt x="407" y="30071"/>
                  </a:lnTo>
                  <a:lnTo>
                    <a:pt x="534" y="30215"/>
                  </a:lnTo>
                  <a:lnTo>
                    <a:pt x="687" y="30287"/>
                  </a:lnTo>
                  <a:lnTo>
                    <a:pt x="687" y="30789"/>
                  </a:lnTo>
                  <a:lnTo>
                    <a:pt x="585" y="30789"/>
                  </a:lnTo>
                  <a:lnTo>
                    <a:pt x="458" y="30933"/>
                  </a:lnTo>
                  <a:lnTo>
                    <a:pt x="331" y="31076"/>
                  </a:lnTo>
                  <a:lnTo>
                    <a:pt x="178" y="31076"/>
                  </a:lnTo>
                  <a:lnTo>
                    <a:pt x="0" y="31076"/>
                  </a:lnTo>
                  <a:lnTo>
                    <a:pt x="0" y="29928"/>
                  </a:lnTo>
                  <a:close/>
                  <a:moveTo>
                    <a:pt x="29344" y="29712"/>
                  </a:moveTo>
                  <a:lnTo>
                    <a:pt x="29496" y="29928"/>
                  </a:lnTo>
                  <a:lnTo>
                    <a:pt x="29573" y="30215"/>
                  </a:lnTo>
                  <a:lnTo>
                    <a:pt x="29675" y="30430"/>
                  </a:lnTo>
                  <a:lnTo>
                    <a:pt x="29700" y="30789"/>
                  </a:lnTo>
                  <a:lnTo>
                    <a:pt x="29700" y="31435"/>
                  </a:lnTo>
                  <a:lnTo>
                    <a:pt x="29522" y="31435"/>
                  </a:lnTo>
                  <a:lnTo>
                    <a:pt x="29496" y="31076"/>
                  </a:lnTo>
                  <a:lnTo>
                    <a:pt x="29445" y="30933"/>
                  </a:lnTo>
                  <a:lnTo>
                    <a:pt x="29395" y="30717"/>
                  </a:lnTo>
                  <a:lnTo>
                    <a:pt x="29344" y="30430"/>
                  </a:lnTo>
                  <a:lnTo>
                    <a:pt x="29344" y="30215"/>
                  </a:lnTo>
                  <a:lnTo>
                    <a:pt x="29344" y="29712"/>
                  </a:lnTo>
                  <a:close/>
                  <a:moveTo>
                    <a:pt x="99469" y="29210"/>
                  </a:moveTo>
                  <a:lnTo>
                    <a:pt x="99545" y="29425"/>
                  </a:lnTo>
                  <a:lnTo>
                    <a:pt x="99596" y="29712"/>
                  </a:lnTo>
                  <a:lnTo>
                    <a:pt x="99647" y="29928"/>
                  </a:lnTo>
                  <a:lnTo>
                    <a:pt x="99647" y="30287"/>
                  </a:lnTo>
                  <a:lnTo>
                    <a:pt x="99647" y="30789"/>
                  </a:lnTo>
                  <a:lnTo>
                    <a:pt x="99291" y="33301"/>
                  </a:lnTo>
                  <a:lnTo>
                    <a:pt x="99112" y="32655"/>
                  </a:lnTo>
                  <a:lnTo>
                    <a:pt x="99036" y="32081"/>
                  </a:lnTo>
                  <a:lnTo>
                    <a:pt x="98985" y="31076"/>
                  </a:lnTo>
                  <a:lnTo>
                    <a:pt x="99469" y="29210"/>
                  </a:lnTo>
                  <a:close/>
                  <a:moveTo>
                    <a:pt x="29140" y="28062"/>
                  </a:moveTo>
                  <a:lnTo>
                    <a:pt x="29700" y="28062"/>
                  </a:lnTo>
                  <a:lnTo>
                    <a:pt x="29751" y="28277"/>
                  </a:lnTo>
                  <a:lnTo>
                    <a:pt x="29853" y="28421"/>
                  </a:lnTo>
                  <a:lnTo>
                    <a:pt x="29853" y="28564"/>
                  </a:lnTo>
                  <a:lnTo>
                    <a:pt x="29879" y="28708"/>
                  </a:lnTo>
                  <a:lnTo>
                    <a:pt x="29879" y="28779"/>
                  </a:lnTo>
                  <a:lnTo>
                    <a:pt x="29853" y="28923"/>
                  </a:lnTo>
                  <a:lnTo>
                    <a:pt x="29853" y="29210"/>
                  </a:lnTo>
                  <a:lnTo>
                    <a:pt x="29700" y="28923"/>
                  </a:lnTo>
                  <a:lnTo>
                    <a:pt x="29573" y="28779"/>
                  </a:lnTo>
                  <a:lnTo>
                    <a:pt x="29445" y="28779"/>
                  </a:lnTo>
                  <a:lnTo>
                    <a:pt x="29344" y="28708"/>
                  </a:lnTo>
                  <a:lnTo>
                    <a:pt x="29267" y="28708"/>
                  </a:lnTo>
                  <a:lnTo>
                    <a:pt x="29165" y="28564"/>
                  </a:lnTo>
                  <a:lnTo>
                    <a:pt x="29140" y="28277"/>
                  </a:lnTo>
                  <a:lnTo>
                    <a:pt x="29140" y="28062"/>
                  </a:lnTo>
                  <a:close/>
                  <a:moveTo>
                    <a:pt x="102322" y="23397"/>
                  </a:moveTo>
                  <a:lnTo>
                    <a:pt x="102398" y="23540"/>
                  </a:lnTo>
                  <a:lnTo>
                    <a:pt x="102449" y="23540"/>
                  </a:lnTo>
                  <a:lnTo>
                    <a:pt x="102449" y="23540"/>
                  </a:lnTo>
                  <a:lnTo>
                    <a:pt x="102449" y="23684"/>
                  </a:lnTo>
                  <a:lnTo>
                    <a:pt x="102449" y="23684"/>
                  </a:lnTo>
                  <a:lnTo>
                    <a:pt x="102500" y="23899"/>
                  </a:lnTo>
                  <a:lnTo>
                    <a:pt x="102500" y="24186"/>
                  </a:lnTo>
                  <a:lnTo>
                    <a:pt x="102449" y="24545"/>
                  </a:lnTo>
                  <a:lnTo>
                    <a:pt x="102347" y="24904"/>
                  </a:lnTo>
                  <a:lnTo>
                    <a:pt x="102322" y="25263"/>
                  </a:lnTo>
                  <a:lnTo>
                    <a:pt x="102092" y="25263"/>
                  </a:lnTo>
                  <a:lnTo>
                    <a:pt x="102092" y="24401"/>
                  </a:lnTo>
                  <a:lnTo>
                    <a:pt x="102169" y="24330"/>
                  </a:lnTo>
                  <a:lnTo>
                    <a:pt x="102220" y="24043"/>
                  </a:lnTo>
                  <a:lnTo>
                    <a:pt x="102271" y="23827"/>
                  </a:lnTo>
                  <a:lnTo>
                    <a:pt x="102322" y="23397"/>
                  </a:lnTo>
                  <a:close/>
                  <a:moveTo>
                    <a:pt x="101125" y="20023"/>
                  </a:moveTo>
                  <a:lnTo>
                    <a:pt x="101430" y="20023"/>
                  </a:lnTo>
                  <a:lnTo>
                    <a:pt x="101430" y="20885"/>
                  </a:lnTo>
                  <a:lnTo>
                    <a:pt x="101023" y="20885"/>
                  </a:lnTo>
                  <a:lnTo>
                    <a:pt x="101023" y="20311"/>
                  </a:lnTo>
                  <a:lnTo>
                    <a:pt x="101125" y="20311"/>
                  </a:lnTo>
                  <a:lnTo>
                    <a:pt x="101125" y="20023"/>
                  </a:lnTo>
                  <a:close/>
                  <a:moveTo>
                    <a:pt x="68749" y="17655"/>
                  </a:moveTo>
                  <a:lnTo>
                    <a:pt x="68978" y="17655"/>
                  </a:lnTo>
                  <a:lnTo>
                    <a:pt x="68877" y="18014"/>
                  </a:lnTo>
                  <a:lnTo>
                    <a:pt x="68800" y="18301"/>
                  </a:lnTo>
                  <a:lnTo>
                    <a:pt x="68698" y="18516"/>
                  </a:lnTo>
                  <a:lnTo>
                    <a:pt x="68622" y="18803"/>
                  </a:lnTo>
                  <a:lnTo>
                    <a:pt x="68469" y="19019"/>
                  </a:lnTo>
                  <a:lnTo>
                    <a:pt x="68393" y="19019"/>
                  </a:lnTo>
                  <a:lnTo>
                    <a:pt x="68393" y="19162"/>
                  </a:lnTo>
                  <a:lnTo>
                    <a:pt x="68342" y="19162"/>
                  </a:lnTo>
                  <a:lnTo>
                    <a:pt x="68265" y="19162"/>
                  </a:lnTo>
                  <a:lnTo>
                    <a:pt x="68163" y="19306"/>
                  </a:lnTo>
                  <a:lnTo>
                    <a:pt x="68087" y="18373"/>
                  </a:lnTo>
                  <a:lnTo>
                    <a:pt x="68265" y="18301"/>
                  </a:lnTo>
                  <a:lnTo>
                    <a:pt x="68444" y="18014"/>
                  </a:lnTo>
                  <a:lnTo>
                    <a:pt x="68622" y="17870"/>
                  </a:lnTo>
                  <a:lnTo>
                    <a:pt x="68749" y="17655"/>
                  </a:lnTo>
                  <a:close/>
                  <a:moveTo>
                    <a:pt x="65056" y="17296"/>
                  </a:moveTo>
                  <a:lnTo>
                    <a:pt x="65285" y="17511"/>
                  </a:lnTo>
                  <a:lnTo>
                    <a:pt x="65540" y="17799"/>
                  </a:lnTo>
                  <a:lnTo>
                    <a:pt x="65845" y="18014"/>
                  </a:lnTo>
                  <a:lnTo>
                    <a:pt x="66024" y="18373"/>
                  </a:lnTo>
                  <a:lnTo>
                    <a:pt x="65310" y="18373"/>
                  </a:lnTo>
                  <a:lnTo>
                    <a:pt x="65234" y="18301"/>
                  </a:lnTo>
                  <a:lnTo>
                    <a:pt x="65183" y="18301"/>
                  </a:lnTo>
                  <a:lnTo>
                    <a:pt x="65107" y="18157"/>
                  </a:lnTo>
                  <a:lnTo>
                    <a:pt x="64928" y="18157"/>
                  </a:lnTo>
                  <a:lnTo>
                    <a:pt x="64928" y="17870"/>
                  </a:lnTo>
                  <a:lnTo>
                    <a:pt x="64979" y="17799"/>
                  </a:lnTo>
                  <a:lnTo>
                    <a:pt x="65005" y="17655"/>
                  </a:lnTo>
                  <a:lnTo>
                    <a:pt x="65005" y="17655"/>
                  </a:lnTo>
                  <a:lnTo>
                    <a:pt x="65005" y="17511"/>
                  </a:lnTo>
                  <a:lnTo>
                    <a:pt x="65056" y="17296"/>
                  </a:lnTo>
                  <a:close/>
                  <a:moveTo>
                    <a:pt x="57108" y="12416"/>
                  </a:moveTo>
                  <a:lnTo>
                    <a:pt x="57720" y="12416"/>
                  </a:lnTo>
                  <a:lnTo>
                    <a:pt x="57720" y="12631"/>
                  </a:lnTo>
                  <a:lnTo>
                    <a:pt x="57592" y="12775"/>
                  </a:lnTo>
                  <a:lnTo>
                    <a:pt x="57541" y="12918"/>
                  </a:lnTo>
                  <a:lnTo>
                    <a:pt x="57465" y="12990"/>
                  </a:lnTo>
                  <a:lnTo>
                    <a:pt x="57363" y="13133"/>
                  </a:lnTo>
                  <a:lnTo>
                    <a:pt x="57236" y="13133"/>
                  </a:lnTo>
                  <a:lnTo>
                    <a:pt x="57108" y="12416"/>
                  </a:lnTo>
                  <a:close/>
                  <a:moveTo>
                    <a:pt x="66533" y="10980"/>
                  </a:moveTo>
                  <a:lnTo>
                    <a:pt x="66482" y="11124"/>
                  </a:lnTo>
                  <a:lnTo>
                    <a:pt x="66431" y="11267"/>
                  </a:lnTo>
                  <a:lnTo>
                    <a:pt x="66380" y="11267"/>
                  </a:lnTo>
                  <a:lnTo>
                    <a:pt x="66380" y="11411"/>
                  </a:lnTo>
                  <a:lnTo>
                    <a:pt x="66355" y="11483"/>
                  </a:lnTo>
                  <a:lnTo>
                    <a:pt x="66304" y="11770"/>
                  </a:lnTo>
                  <a:lnTo>
                    <a:pt x="66380" y="11770"/>
                  </a:lnTo>
                  <a:lnTo>
                    <a:pt x="66533" y="11626"/>
                  </a:lnTo>
                  <a:lnTo>
                    <a:pt x="66610" y="11483"/>
                  </a:lnTo>
                  <a:lnTo>
                    <a:pt x="66711" y="11411"/>
                  </a:lnTo>
                  <a:lnTo>
                    <a:pt x="66788" y="11267"/>
                  </a:lnTo>
                  <a:lnTo>
                    <a:pt x="66890" y="10980"/>
                  </a:lnTo>
                  <a:lnTo>
                    <a:pt x="66533" y="10980"/>
                  </a:lnTo>
                  <a:close/>
                  <a:moveTo>
                    <a:pt x="60165" y="10980"/>
                  </a:moveTo>
                  <a:lnTo>
                    <a:pt x="60216" y="12129"/>
                  </a:lnTo>
                  <a:lnTo>
                    <a:pt x="60267" y="13492"/>
                  </a:lnTo>
                  <a:lnTo>
                    <a:pt x="60038" y="13492"/>
                  </a:lnTo>
                  <a:lnTo>
                    <a:pt x="59987" y="13636"/>
                  </a:lnTo>
                  <a:lnTo>
                    <a:pt x="59910" y="13636"/>
                  </a:lnTo>
                  <a:lnTo>
                    <a:pt x="59808" y="13636"/>
                  </a:lnTo>
                  <a:lnTo>
                    <a:pt x="59681" y="13779"/>
                  </a:lnTo>
                  <a:lnTo>
                    <a:pt x="59630" y="12775"/>
                  </a:lnTo>
                  <a:lnTo>
                    <a:pt x="59630" y="11770"/>
                  </a:lnTo>
                  <a:lnTo>
                    <a:pt x="59681" y="11267"/>
                  </a:lnTo>
                  <a:lnTo>
                    <a:pt x="59758" y="11124"/>
                  </a:lnTo>
                  <a:lnTo>
                    <a:pt x="59859" y="10980"/>
                  </a:lnTo>
                  <a:lnTo>
                    <a:pt x="59987" y="10980"/>
                  </a:lnTo>
                  <a:lnTo>
                    <a:pt x="60165" y="10980"/>
                  </a:lnTo>
                  <a:close/>
                  <a:moveTo>
                    <a:pt x="59936" y="8540"/>
                  </a:moveTo>
                  <a:lnTo>
                    <a:pt x="60165" y="8540"/>
                  </a:lnTo>
                  <a:lnTo>
                    <a:pt x="60114" y="9043"/>
                  </a:lnTo>
                  <a:lnTo>
                    <a:pt x="60114" y="9401"/>
                  </a:lnTo>
                  <a:lnTo>
                    <a:pt x="60114" y="9760"/>
                  </a:lnTo>
                  <a:lnTo>
                    <a:pt x="60089" y="10047"/>
                  </a:lnTo>
                  <a:lnTo>
                    <a:pt x="60038" y="10406"/>
                  </a:lnTo>
                  <a:lnTo>
                    <a:pt x="59859" y="10406"/>
                  </a:lnTo>
                  <a:lnTo>
                    <a:pt x="59859" y="9904"/>
                  </a:lnTo>
                  <a:lnTo>
                    <a:pt x="59910" y="9401"/>
                  </a:lnTo>
                  <a:lnTo>
                    <a:pt x="59910" y="8899"/>
                  </a:lnTo>
                  <a:lnTo>
                    <a:pt x="59936" y="8540"/>
                  </a:lnTo>
                  <a:close/>
                  <a:moveTo>
                    <a:pt x="106805" y="5095"/>
                  </a:moveTo>
                  <a:lnTo>
                    <a:pt x="107034" y="6028"/>
                  </a:lnTo>
                  <a:lnTo>
                    <a:pt x="107238" y="6531"/>
                  </a:lnTo>
                  <a:lnTo>
                    <a:pt x="107518" y="6746"/>
                  </a:lnTo>
                  <a:lnTo>
                    <a:pt x="107696" y="7033"/>
                  </a:lnTo>
                  <a:lnTo>
                    <a:pt x="107875" y="7392"/>
                  </a:lnTo>
                  <a:lnTo>
                    <a:pt x="107926" y="7607"/>
                  </a:lnTo>
                  <a:lnTo>
                    <a:pt x="107951" y="7894"/>
                  </a:lnTo>
                  <a:lnTo>
                    <a:pt x="107951" y="8110"/>
                  </a:lnTo>
                  <a:lnTo>
                    <a:pt x="107951" y="8540"/>
                  </a:lnTo>
                  <a:lnTo>
                    <a:pt x="107645" y="8755"/>
                  </a:lnTo>
                  <a:lnTo>
                    <a:pt x="107416" y="9258"/>
                  </a:lnTo>
                  <a:lnTo>
                    <a:pt x="107238" y="9760"/>
                  </a:lnTo>
                  <a:lnTo>
                    <a:pt x="106983" y="10119"/>
                  </a:lnTo>
                  <a:lnTo>
                    <a:pt x="106881" y="9760"/>
                  </a:lnTo>
                  <a:lnTo>
                    <a:pt x="106805" y="9617"/>
                  </a:lnTo>
                  <a:lnTo>
                    <a:pt x="106728" y="9545"/>
                  </a:lnTo>
                  <a:lnTo>
                    <a:pt x="106627" y="9617"/>
                  </a:lnTo>
                  <a:lnTo>
                    <a:pt x="106550" y="9760"/>
                  </a:lnTo>
                  <a:lnTo>
                    <a:pt x="106499" y="10047"/>
                  </a:lnTo>
                  <a:lnTo>
                    <a:pt x="106397" y="10119"/>
                  </a:lnTo>
                  <a:lnTo>
                    <a:pt x="106550" y="11626"/>
                  </a:lnTo>
                  <a:lnTo>
                    <a:pt x="106576" y="12775"/>
                  </a:lnTo>
                  <a:lnTo>
                    <a:pt x="106576" y="13636"/>
                  </a:lnTo>
                  <a:lnTo>
                    <a:pt x="106550" y="14497"/>
                  </a:lnTo>
                  <a:lnTo>
                    <a:pt x="106448" y="15430"/>
                  </a:lnTo>
                  <a:lnTo>
                    <a:pt x="106372" y="16650"/>
                  </a:lnTo>
                  <a:lnTo>
                    <a:pt x="106321" y="18157"/>
                  </a:lnTo>
                  <a:lnTo>
                    <a:pt x="105735" y="19019"/>
                  </a:lnTo>
                  <a:lnTo>
                    <a:pt x="105073" y="19880"/>
                  </a:lnTo>
                  <a:lnTo>
                    <a:pt x="104436" y="20669"/>
                  </a:lnTo>
                  <a:lnTo>
                    <a:pt x="104309" y="20023"/>
                  </a:lnTo>
                  <a:lnTo>
                    <a:pt x="104181" y="19521"/>
                  </a:lnTo>
                  <a:lnTo>
                    <a:pt x="104130" y="20023"/>
                  </a:lnTo>
                  <a:lnTo>
                    <a:pt x="104130" y="20311"/>
                  </a:lnTo>
                  <a:lnTo>
                    <a:pt x="104105" y="20669"/>
                  </a:lnTo>
                  <a:lnTo>
                    <a:pt x="104054" y="20885"/>
                  </a:lnTo>
                  <a:lnTo>
                    <a:pt x="103926" y="20885"/>
                  </a:lnTo>
                  <a:lnTo>
                    <a:pt x="103825" y="20885"/>
                  </a:lnTo>
                  <a:lnTo>
                    <a:pt x="103774" y="21028"/>
                  </a:lnTo>
                  <a:lnTo>
                    <a:pt x="103748" y="21028"/>
                  </a:lnTo>
                  <a:lnTo>
                    <a:pt x="103697" y="21172"/>
                  </a:lnTo>
                  <a:lnTo>
                    <a:pt x="103646" y="21315"/>
                  </a:lnTo>
                  <a:lnTo>
                    <a:pt x="103519" y="21315"/>
                  </a:lnTo>
                  <a:lnTo>
                    <a:pt x="103392" y="21387"/>
                  </a:lnTo>
                  <a:lnTo>
                    <a:pt x="103341" y="21172"/>
                  </a:lnTo>
                  <a:lnTo>
                    <a:pt x="103341" y="20813"/>
                  </a:lnTo>
                  <a:lnTo>
                    <a:pt x="103341" y="20669"/>
                  </a:lnTo>
                  <a:lnTo>
                    <a:pt x="103341" y="20382"/>
                  </a:lnTo>
                  <a:lnTo>
                    <a:pt x="103341" y="20311"/>
                  </a:lnTo>
                  <a:lnTo>
                    <a:pt x="103239" y="20311"/>
                  </a:lnTo>
                  <a:lnTo>
                    <a:pt x="103162" y="20167"/>
                  </a:lnTo>
                  <a:lnTo>
                    <a:pt x="102984" y="20023"/>
                  </a:lnTo>
                  <a:lnTo>
                    <a:pt x="102984" y="20311"/>
                  </a:lnTo>
                  <a:lnTo>
                    <a:pt x="103060" y="20669"/>
                  </a:lnTo>
                  <a:lnTo>
                    <a:pt x="103162" y="20813"/>
                  </a:lnTo>
                  <a:lnTo>
                    <a:pt x="103162" y="21028"/>
                  </a:lnTo>
                  <a:lnTo>
                    <a:pt x="103162" y="21387"/>
                  </a:lnTo>
                  <a:lnTo>
                    <a:pt x="103213" y="22033"/>
                  </a:lnTo>
                  <a:lnTo>
                    <a:pt x="103060" y="22392"/>
                  </a:lnTo>
                  <a:lnTo>
                    <a:pt x="102984" y="22894"/>
                  </a:lnTo>
                  <a:lnTo>
                    <a:pt x="102882" y="23397"/>
                  </a:lnTo>
                  <a:lnTo>
                    <a:pt x="102576" y="23397"/>
                  </a:lnTo>
                  <a:lnTo>
                    <a:pt x="102526" y="22392"/>
                  </a:lnTo>
                  <a:lnTo>
                    <a:pt x="102500" y="21889"/>
                  </a:lnTo>
                  <a:lnTo>
                    <a:pt x="102398" y="21387"/>
                  </a:lnTo>
                  <a:lnTo>
                    <a:pt x="102322" y="20669"/>
                  </a:lnTo>
                  <a:lnTo>
                    <a:pt x="102576" y="20669"/>
                  </a:lnTo>
                  <a:lnTo>
                    <a:pt x="102882" y="19521"/>
                  </a:lnTo>
                  <a:lnTo>
                    <a:pt x="103290" y="18516"/>
                  </a:lnTo>
                  <a:lnTo>
                    <a:pt x="103774" y="17870"/>
                  </a:lnTo>
                  <a:lnTo>
                    <a:pt x="103952" y="17799"/>
                  </a:lnTo>
                  <a:lnTo>
                    <a:pt x="104130" y="17799"/>
                  </a:lnTo>
                  <a:lnTo>
                    <a:pt x="104283" y="17870"/>
                  </a:lnTo>
                  <a:lnTo>
                    <a:pt x="104360" y="17870"/>
                  </a:lnTo>
                  <a:lnTo>
                    <a:pt x="104436" y="17870"/>
                  </a:lnTo>
                  <a:lnTo>
                    <a:pt x="104538" y="17511"/>
                  </a:lnTo>
                  <a:lnTo>
                    <a:pt x="104614" y="17153"/>
                  </a:lnTo>
                  <a:lnTo>
                    <a:pt x="104665" y="16794"/>
                  </a:lnTo>
                  <a:lnTo>
                    <a:pt x="104716" y="16507"/>
                  </a:lnTo>
                  <a:lnTo>
                    <a:pt x="104793" y="16148"/>
                  </a:lnTo>
                  <a:lnTo>
                    <a:pt x="104945" y="15933"/>
                  </a:lnTo>
                  <a:lnTo>
                    <a:pt x="104971" y="16148"/>
                  </a:lnTo>
                  <a:lnTo>
                    <a:pt x="105022" y="16291"/>
                  </a:lnTo>
                  <a:lnTo>
                    <a:pt x="105073" y="16291"/>
                  </a:lnTo>
                  <a:lnTo>
                    <a:pt x="105073" y="16291"/>
                  </a:lnTo>
                  <a:lnTo>
                    <a:pt x="105124" y="16291"/>
                  </a:lnTo>
                  <a:lnTo>
                    <a:pt x="105149" y="16148"/>
                  </a:lnTo>
                  <a:lnTo>
                    <a:pt x="105506" y="15287"/>
                  </a:lnTo>
                  <a:lnTo>
                    <a:pt x="105735" y="14497"/>
                  </a:lnTo>
                  <a:lnTo>
                    <a:pt x="105837" y="13636"/>
                  </a:lnTo>
                  <a:lnTo>
                    <a:pt x="105913" y="12631"/>
                  </a:lnTo>
                  <a:lnTo>
                    <a:pt x="106041" y="11770"/>
                  </a:lnTo>
                  <a:lnTo>
                    <a:pt x="106321" y="10622"/>
                  </a:lnTo>
                  <a:lnTo>
                    <a:pt x="106143" y="10622"/>
                  </a:lnTo>
                  <a:lnTo>
                    <a:pt x="106015" y="10406"/>
                  </a:lnTo>
                  <a:lnTo>
                    <a:pt x="105964" y="10119"/>
                  </a:lnTo>
                  <a:lnTo>
                    <a:pt x="105913" y="9904"/>
                  </a:lnTo>
                  <a:lnTo>
                    <a:pt x="105913" y="9401"/>
                  </a:lnTo>
                  <a:lnTo>
                    <a:pt x="105913" y="8755"/>
                  </a:lnTo>
                  <a:lnTo>
                    <a:pt x="105964" y="8612"/>
                  </a:lnTo>
                  <a:lnTo>
                    <a:pt x="105964" y="8612"/>
                  </a:lnTo>
                  <a:lnTo>
                    <a:pt x="106015" y="8540"/>
                  </a:lnTo>
                  <a:lnTo>
                    <a:pt x="106015" y="8397"/>
                  </a:lnTo>
                  <a:lnTo>
                    <a:pt x="106015" y="8253"/>
                  </a:lnTo>
                  <a:lnTo>
                    <a:pt x="106194" y="8110"/>
                  </a:lnTo>
                  <a:lnTo>
                    <a:pt x="106321" y="8110"/>
                  </a:lnTo>
                  <a:lnTo>
                    <a:pt x="106397" y="8038"/>
                  </a:lnTo>
                  <a:lnTo>
                    <a:pt x="106499" y="8038"/>
                  </a:lnTo>
                  <a:lnTo>
                    <a:pt x="106499" y="6746"/>
                  </a:lnTo>
                  <a:lnTo>
                    <a:pt x="106576" y="5741"/>
                  </a:lnTo>
                  <a:lnTo>
                    <a:pt x="106805" y="5095"/>
                  </a:lnTo>
                  <a:close/>
                  <a:moveTo>
                    <a:pt x="61490" y="4880"/>
                  </a:moveTo>
                  <a:lnTo>
                    <a:pt x="61464" y="5023"/>
                  </a:lnTo>
                  <a:lnTo>
                    <a:pt x="61413" y="5023"/>
                  </a:lnTo>
                  <a:lnTo>
                    <a:pt x="61362" y="5023"/>
                  </a:lnTo>
                  <a:lnTo>
                    <a:pt x="61362" y="5095"/>
                  </a:lnTo>
                  <a:lnTo>
                    <a:pt x="61311" y="5095"/>
                  </a:lnTo>
                  <a:lnTo>
                    <a:pt x="61235" y="5382"/>
                  </a:lnTo>
                  <a:lnTo>
                    <a:pt x="61133" y="5526"/>
                  </a:lnTo>
                  <a:lnTo>
                    <a:pt x="61133" y="5598"/>
                  </a:lnTo>
                  <a:lnTo>
                    <a:pt x="61133" y="5885"/>
                  </a:lnTo>
                  <a:lnTo>
                    <a:pt x="61133" y="6100"/>
                  </a:lnTo>
                  <a:lnTo>
                    <a:pt x="61133" y="6531"/>
                  </a:lnTo>
                  <a:lnTo>
                    <a:pt x="61490" y="7535"/>
                  </a:lnTo>
                  <a:lnTo>
                    <a:pt x="61821" y="8612"/>
                  </a:lnTo>
                  <a:lnTo>
                    <a:pt x="62126" y="9904"/>
                  </a:lnTo>
                  <a:lnTo>
                    <a:pt x="62483" y="9904"/>
                  </a:lnTo>
                  <a:lnTo>
                    <a:pt x="62483" y="10622"/>
                  </a:lnTo>
                  <a:lnTo>
                    <a:pt x="62840" y="10980"/>
                  </a:lnTo>
                  <a:lnTo>
                    <a:pt x="63094" y="11483"/>
                  </a:lnTo>
                  <a:lnTo>
                    <a:pt x="63375" y="12129"/>
                  </a:lnTo>
                  <a:lnTo>
                    <a:pt x="63375" y="12416"/>
                  </a:lnTo>
                  <a:lnTo>
                    <a:pt x="63273" y="12416"/>
                  </a:lnTo>
                  <a:lnTo>
                    <a:pt x="63196" y="12416"/>
                  </a:lnTo>
                  <a:lnTo>
                    <a:pt x="63094" y="12416"/>
                  </a:lnTo>
                  <a:lnTo>
                    <a:pt x="63043" y="12416"/>
                  </a:lnTo>
                  <a:lnTo>
                    <a:pt x="62967" y="12272"/>
                  </a:lnTo>
                  <a:lnTo>
                    <a:pt x="62840" y="12129"/>
                  </a:lnTo>
                  <a:lnTo>
                    <a:pt x="62712" y="12129"/>
                  </a:lnTo>
                  <a:lnTo>
                    <a:pt x="62712" y="12488"/>
                  </a:lnTo>
                  <a:lnTo>
                    <a:pt x="62738" y="12775"/>
                  </a:lnTo>
                  <a:lnTo>
                    <a:pt x="62789" y="12990"/>
                  </a:lnTo>
                  <a:lnTo>
                    <a:pt x="62789" y="13133"/>
                  </a:lnTo>
                  <a:lnTo>
                    <a:pt x="62840" y="13421"/>
                  </a:lnTo>
                  <a:lnTo>
                    <a:pt x="62865" y="13779"/>
                  </a:lnTo>
                  <a:lnTo>
                    <a:pt x="62738" y="13995"/>
                  </a:lnTo>
                  <a:lnTo>
                    <a:pt x="62661" y="14282"/>
                  </a:lnTo>
                  <a:lnTo>
                    <a:pt x="62559" y="14641"/>
                  </a:lnTo>
                  <a:lnTo>
                    <a:pt x="62483" y="15143"/>
                  </a:lnTo>
                  <a:lnTo>
                    <a:pt x="62203" y="15143"/>
                  </a:lnTo>
                  <a:lnTo>
                    <a:pt x="62203" y="16794"/>
                  </a:lnTo>
                  <a:lnTo>
                    <a:pt x="61999" y="16794"/>
                  </a:lnTo>
                  <a:lnTo>
                    <a:pt x="61770" y="16291"/>
                  </a:lnTo>
                  <a:lnTo>
                    <a:pt x="61490" y="16004"/>
                  </a:lnTo>
                  <a:lnTo>
                    <a:pt x="61286" y="15645"/>
                  </a:lnTo>
                  <a:lnTo>
                    <a:pt x="61133" y="14784"/>
                  </a:lnTo>
                  <a:lnTo>
                    <a:pt x="61490" y="14928"/>
                  </a:lnTo>
                  <a:lnTo>
                    <a:pt x="61846" y="14784"/>
                  </a:lnTo>
                  <a:lnTo>
                    <a:pt x="62126" y="14497"/>
                  </a:lnTo>
                  <a:lnTo>
                    <a:pt x="62305" y="13995"/>
                  </a:lnTo>
                  <a:lnTo>
                    <a:pt x="62356" y="13923"/>
                  </a:lnTo>
                  <a:lnTo>
                    <a:pt x="62356" y="13779"/>
                  </a:lnTo>
                  <a:lnTo>
                    <a:pt x="62381" y="13636"/>
                  </a:lnTo>
                  <a:lnTo>
                    <a:pt x="62381" y="13421"/>
                  </a:lnTo>
                  <a:lnTo>
                    <a:pt x="62381" y="13133"/>
                  </a:lnTo>
                  <a:lnTo>
                    <a:pt x="61719" y="11770"/>
                  </a:lnTo>
                  <a:lnTo>
                    <a:pt x="61006" y="10406"/>
                  </a:lnTo>
                  <a:lnTo>
                    <a:pt x="60776" y="9617"/>
                  </a:lnTo>
                  <a:lnTo>
                    <a:pt x="60573" y="8899"/>
                  </a:lnTo>
                  <a:lnTo>
                    <a:pt x="60394" y="8038"/>
                  </a:lnTo>
                  <a:lnTo>
                    <a:pt x="60114" y="7248"/>
                  </a:lnTo>
                  <a:lnTo>
                    <a:pt x="59758" y="6889"/>
                  </a:lnTo>
                  <a:lnTo>
                    <a:pt x="59452" y="7607"/>
                  </a:lnTo>
                  <a:lnTo>
                    <a:pt x="59044" y="8253"/>
                  </a:lnTo>
                  <a:lnTo>
                    <a:pt x="58560" y="8540"/>
                  </a:lnTo>
                  <a:lnTo>
                    <a:pt x="58509" y="8253"/>
                  </a:lnTo>
                  <a:lnTo>
                    <a:pt x="58484" y="8038"/>
                  </a:lnTo>
                  <a:lnTo>
                    <a:pt x="58433" y="7894"/>
                  </a:lnTo>
                  <a:lnTo>
                    <a:pt x="58331" y="7894"/>
                  </a:lnTo>
                  <a:lnTo>
                    <a:pt x="58306" y="7894"/>
                  </a:lnTo>
                  <a:lnTo>
                    <a:pt x="58204" y="8038"/>
                  </a:lnTo>
                  <a:lnTo>
                    <a:pt x="57974" y="8540"/>
                  </a:lnTo>
                  <a:lnTo>
                    <a:pt x="57898" y="9258"/>
                  </a:lnTo>
                  <a:lnTo>
                    <a:pt x="57847" y="10047"/>
                  </a:lnTo>
                  <a:lnTo>
                    <a:pt x="57720" y="10622"/>
                  </a:lnTo>
                  <a:lnTo>
                    <a:pt x="57236" y="10622"/>
                  </a:lnTo>
                  <a:lnTo>
                    <a:pt x="57057" y="11267"/>
                  </a:lnTo>
                  <a:lnTo>
                    <a:pt x="56930" y="11985"/>
                  </a:lnTo>
                  <a:lnTo>
                    <a:pt x="56828" y="12918"/>
                  </a:lnTo>
                  <a:lnTo>
                    <a:pt x="56777" y="12990"/>
                  </a:lnTo>
                  <a:lnTo>
                    <a:pt x="56777" y="13277"/>
                  </a:lnTo>
                  <a:lnTo>
                    <a:pt x="56828" y="13421"/>
                  </a:lnTo>
                  <a:lnTo>
                    <a:pt x="56879" y="13492"/>
                  </a:lnTo>
                  <a:lnTo>
                    <a:pt x="56956" y="13779"/>
                  </a:lnTo>
                  <a:lnTo>
                    <a:pt x="57007" y="13995"/>
                  </a:lnTo>
                  <a:lnTo>
                    <a:pt x="56879" y="13995"/>
                  </a:lnTo>
                  <a:lnTo>
                    <a:pt x="56828" y="14138"/>
                  </a:lnTo>
                  <a:lnTo>
                    <a:pt x="56777" y="14138"/>
                  </a:lnTo>
                  <a:lnTo>
                    <a:pt x="56752" y="14282"/>
                  </a:lnTo>
                  <a:lnTo>
                    <a:pt x="56701" y="14425"/>
                  </a:lnTo>
                  <a:lnTo>
                    <a:pt x="56599" y="14497"/>
                  </a:lnTo>
                  <a:lnTo>
                    <a:pt x="56599" y="14784"/>
                  </a:lnTo>
                  <a:lnTo>
                    <a:pt x="56599" y="14784"/>
                  </a:lnTo>
                  <a:lnTo>
                    <a:pt x="56599" y="14928"/>
                  </a:lnTo>
                  <a:lnTo>
                    <a:pt x="56599" y="14928"/>
                  </a:lnTo>
                  <a:lnTo>
                    <a:pt x="56599" y="14999"/>
                  </a:lnTo>
                  <a:lnTo>
                    <a:pt x="56599" y="15430"/>
                  </a:lnTo>
                  <a:lnTo>
                    <a:pt x="56293" y="15502"/>
                  </a:lnTo>
                  <a:lnTo>
                    <a:pt x="56166" y="15789"/>
                  </a:lnTo>
                  <a:lnTo>
                    <a:pt x="56064" y="16004"/>
                  </a:lnTo>
                  <a:lnTo>
                    <a:pt x="55988" y="16435"/>
                  </a:lnTo>
                  <a:lnTo>
                    <a:pt x="55860" y="16794"/>
                  </a:lnTo>
                  <a:lnTo>
                    <a:pt x="55707" y="16937"/>
                  </a:lnTo>
                  <a:lnTo>
                    <a:pt x="55631" y="16937"/>
                  </a:lnTo>
                  <a:lnTo>
                    <a:pt x="55504" y="16794"/>
                  </a:lnTo>
                  <a:lnTo>
                    <a:pt x="55402" y="16650"/>
                  </a:lnTo>
                  <a:lnTo>
                    <a:pt x="55325" y="16507"/>
                  </a:lnTo>
                  <a:lnTo>
                    <a:pt x="55274" y="16507"/>
                  </a:lnTo>
                  <a:lnTo>
                    <a:pt x="55198" y="16650"/>
                  </a:lnTo>
                  <a:lnTo>
                    <a:pt x="55096" y="16794"/>
                  </a:lnTo>
                  <a:lnTo>
                    <a:pt x="55020" y="16937"/>
                  </a:lnTo>
                  <a:lnTo>
                    <a:pt x="54867" y="17009"/>
                  </a:lnTo>
                  <a:lnTo>
                    <a:pt x="54867" y="17655"/>
                  </a:lnTo>
                  <a:lnTo>
                    <a:pt x="56115" y="18157"/>
                  </a:lnTo>
                  <a:lnTo>
                    <a:pt x="56472" y="17655"/>
                  </a:lnTo>
                  <a:lnTo>
                    <a:pt x="56828" y="17009"/>
                  </a:lnTo>
                  <a:lnTo>
                    <a:pt x="57108" y="16507"/>
                  </a:lnTo>
                  <a:lnTo>
                    <a:pt x="57490" y="16291"/>
                  </a:lnTo>
                  <a:lnTo>
                    <a:pt x="58076" y="16004"/>
                  </a:lnTo>
                  <a:lnTo>
                    <a:pt x="58688" y="15933"/>
                  </a:lnTo>
                  <a:lnTo>
                    <a:pt x="59375" y="15933"/>
                  </a:lnTo>
                  <a:lnTo>
                    <a:pt x="59936" y="15933"/>
                  </a:lnTo>
                  <a:lnTo>
                    <a:pt x="60420" y="16004"/>
                  </a:lnTo>
                  <a:lnTo>
                    <a:pt x="60649" y="16148"/>
                  </a:lnTo>
                  <a:lnTo>
                    <a:pt x="60751" y="16148"/>
                  </a:lnTo>
                  <a:lnTo>
                    <a:pt x="60598" y="17296"/>
                  </a:lnTo>
                  <a:lnTo>
                    <a:pt x="60522" y="18516"/>
                  </a:lnTo>
                  <a:lnTo>
                    <a:pt x="60420" y="19808"/>
                  </a:lnTo>
                  <a:lnTo>
                    <a:pt x="60573" y="20023"/>
                  </a:lnTo>
                  <a:lnTo>
                    <a:pt x="60598" y="20311"/>
                  </a:lnTo>
                  <a:lnTo>
                    <a:pt x="60700" y="20526"/>
                  </a:lnTo>
                  <a:lnTo>
                    <a:pt x="60751" y="20669"/>
                  </a:lnTo>
                  <a:lnTo>
                    <a:pt x="60827" y="20885"/>
                  </a:lnTo>
                  <a:lnTo>
                    <a:pt x="61133" y="21172"/>
                  </a:lnTo>
                  <a:lnTo>
                    <a:pt x="61490" y="21172"/>
                  </a:lnTo>
                  <a:lnTo>
                    <a:pt x="61846" y="21315"/>
                  </a:lnTo>
                  <a:lnTo>
                    <a:pt x="62203" y="21818"/>
                  </a:lnTo>
                  <a:lnTo>
                    <a:pt x="62305" y="22822"/>
                  </a:lnTo>
                  <a:lnTo>
                    <a:pt x="62483" y="23038"/>
                  </a:lnTo>
                  <a:lnTo>
                    <a:pt x="62738" y="23325"/>
                  </a:lnTo>
                  <a:lnTo>
                    <a:pt x="63094" y="23540"/>
                  </a:lnTo>
                  <a:lnTo>
                    <a:pt x="63400" y="23827"/>
                  </a:lnTo>
                  <a:lnTo>
                    <a:pt x="63578" y="23899"/>
                  </a:lnTo>
                  <a:lnTo>
                    <a:pt x="63629" y="23181"/>
                  </a:lnTo>
                  <a:lnTo>
                    <a:pt x="63731" y="22535"/>
                  </a:lnTo>
                  <a:lnTo>
                    <a:pt x="63808" y="21889"/>
                  </a:lnTo>
                  <a:lnTo>
                    <a:pt x="64088" y="21387"/>
                  </a:lnTo>
                  <a:lnTo>
                    <a:pt x="64470" y="21172"/>
                  </a:lnTo>
                  <a:lnTo>
                    <a:pt x="64827" y="21387"/>
                  </a:lnTo>
                  <a:lnTo>
                    <a:pt x="65183" y="21889"/>
                  </a:lnTo>
                  <a:lnTo>
                    <a:pt x="65540" y="22320"/>
                  </a:lnTo>
                  <a:lnTo>
                    <a:pt x="65718" y="22392"/>
                  </a:lnTo>
                  <a:lnTo>
                    <a:pt x="66075" y="22535"/>
                  </a:lnTo>
                  <a:lnTo>
                    <a:pt x="66431" y="22822"/>
                  </a:lnTo>
                  <a:lnTo>
                    <a:pt x="66788" y="22894"/>
                  </a:lnTo>
                  <a:lnTo>
                    <a:pt x="67068" y="23038"/>
                  </a:lnTo>
                  <a:lnTo>
                    <a:pt x="67195" y="23181"/>
                  </a:lnTo>
                  <a:lnTo>
                    <a:pt x="67272" y="23038"/>
                  </a:lnTo>
                  <a:lnTo>
                    <a:pt x="67323" y="22822"/>
                  </a:lnTo>
                  <a:lnTo>
                    <a:pt x="67374" y="22679"/>
                  </a:lnTo>
                  <a:lnTo>
                    <a:pt x="67450" y="22392"/>
                  </a:lnTo>
                  <a:lnTo>
                    <a:pt x="67552" y="22320"/>
                  </a:lnTo>
                  <a:lnTo>
                    <a:pt x="67628" y="22320"/>
                  </a:lnTo>
                  <a:lnTo>
                    <a:pt x="67756" y="22320"/>
                  </a:lnTo>
                  <a:lnTo>
                    <a:pt x="68087" y="22535"/>
                  </a:lnTo>
                  <a:lnTo>
                    <a:pt x="68342" y="22894"/>
                  </a:lnTo>
                  <a:lnTo>
                    <a:pt x="68647" y="22822"/>
                  </a:lnTo>
                  <a:lnTo>
                    <a:pt x="68978" y="22535"/>
                  </a:lnTo>
                  <a:lnTo>
                    <a:pt x="69004" y="21531"/>
                  </a:lnTo>
                  <a:lnTo>
                    <a:pt x="69182" y="20311"/>
                  </a:lnTo>
                  <a:lnTo>
                    <a:pt x="69335" y="19162"/>
                  </a:lnTo>
                  <a:lnTo>
                    <a:pt x="69412" y="18157"/>
                  </a:lnTo>
                  <a:lnTo>
                    <a:pt x="69335" y="17296"/>
                  </a:lnTo>
                  <a:lnTo>
                    <a:pt x="69284" y="17009"/>
                  </a:lnTo>
                  <a:lnTo>
                    <a:pt x="69284" y="16794"/>
                  </a:lnTo>
                  <a:lnTo>
                    <a:pt x="69233" y="16650"/>
                  </a:lnTo>
                  <a:lnTo>
                    <a:pt x="69182" y="16507"/>
                  </a:lnTo>
                  <a:lnTo>
                    <a:pt x="69106" y="16507"/>
                  </a:lnTo>
                  <a:lnTo>
                    <a:pt x="69004" y="16507"/>
                  </a:lnTo>
                  <a:lnTo>
                    <a:pt x="68826" y="16507"/>
                  </a:lnTo>
                  <a:lnTo>
                    <a:pt x="68622" y="17009"/>
                  </a:lnTo>
                  <a:lnTo>
                    <a:pt x="68444" y="17153"/>
                  </a:lnTo>
                  <a:lnTo>
                    <a:pt x="68265" y="17009"/>
                  </a:lnTo>
                  <a:lnTo>
                    <a:pt x="68087" y="16794"/>
                  </a:lnTo>
                  <a:lnTo>
                    <a:pt x="67858" y="16507"/>
                  </a:lnTo>
                  <a:lnTo>
                    <a:pt x="67730" y="16435"/>
                  </a:lnTo>
                  <a:lnTo>
                    <a:pt x="67628" y="16507"/>
                  </a:lnTo>
                  <a:lnTo>
                    <a:pt x="67501" y="16650"/>
                  </a:lnTo>
                  <a:lnTo>
                    <a:pt x="67450" y="16937"/>
                  </a:lnTo>
                  <a:lnTo>
                    <a:pt x="67374" y="17153"/>
                  </a:lnTo>
                  <a:lnTo>
                    <a:pt x="67272" y="17296"/>
                  </a:lnTo>
                  <a:lnTo>
                    <a:pt x="66890" y="17009"/>
                  </a:lnTo>
                  <a:lnTo>
                    <a:pt x="66482" y="16291"/>
                  </a:lnTo>
                  <a:lnTo>
                    <a:pt x="66177" y="15143"/>
                  </a:lnTo>
                  <a:lnTo>
                    <a:pt x="66024" y="13995"/>
                  </a:lnTo>
                  <a:lnTo>
                    <a:pt x="66024" y="13779"/>
                  </a:lnTo>
                  <a:lnTo>
                    <a:pt x="66024" y="13492"/>
                  </a:lnTo>
                  <a:lnTo>
                    <a:pt x="66024" y="13277"/>
                  </a:lnTo>
                  <a:lnTo>
                    <a:pt x="66024" y="12990"/>
                  </a:lnTo>
                  <a:lnTo>
                    <a:pt x="66024" y="12775"/>
                  </a:lnTo>
                  <a:lnTo>
                    <a:pt x="66075" y="12488"/>
                  </a:lnTo>
                  <a:lnTo>
                    <a:pt x="66126" y="12129"/>
                  </a:lnTo>
                  <a:lnTo>
                    <a:pt x="66024" y="11913"/>
                  </a:lnTo>
                  <a:lnTo>
                    <a:pt x="65947" y="11770"/>
                  </a:lnTo>
                  <a:lnTo>
                    <a:pt x="65896" y="11626"/>
                  </a:lnTo>
                  <a:lnTo>
                    <a:pt x="65845" y="11483"/>
                  </a:lnTo>
                  <a:lnTo>
                    <a:pt x="65769" y="11411"/>
                  </a:lnTo>
                  <a:lnTo>
                    <a:pt x="65642" y="11267"/>
                  </a:lnTo>
                  <a:lnTo>
                    <a:pt x="65591" y="11124"/>
                  </a:lnTo>
                  <a:lnTo>
                    <a:pt x="65540" y="11124"/>
                  </a:lnTo>
                  <a:lnTo>
                    <a:pt x="65489" y="10980"/>
                  </a:lnTo>
                  <a:lnTo>
                    <a:pt x="65412" y="10980"/>
                  </a:lnTo>
                  <a:lnTo>
                    <a:pt x="65310" y="10980"/>
                  </a:lnTo>
                  <a:lnTo>
                    <a:pt x="65310" y="11267"/>
                  </a:lnTo>
                  <a:lnTo>
                    <a:pt x="65234" y="11267"/>
                  </a:lnTo>
                  <a:lnTo>
                    <a:pt x="65234" y="11626"/>
                  </a:lnTo>
                  <a:lnTo>
                    <a:pt x="65285" y="11913"/>
                  </a:lnTo>
                  <a:lnTo>
                    <a:pt x="65285" y="11985"/>
                  </a:lnTo>
                  <a:lnTo>
                    <a:pt x="65285" y="12129"/>
                  </a:lnTo>
                  <a:lnTo>
                    <a:pt x="65234" y="12272"/>
                  </a:lnTo>
                  <a:lnTo>
                    <a:pt x="65183" y="12272"/>
                  </a:lnTo>
                  <a:lnTo>
                    <a:pt x="65107" y="12272"/>
                  </a:lnTo>
                  <a:lnTo>
                    <a:pt x="64928" y="12416"/>
                  </a:lnTo>
                  <a:lnTo>
                    <a:pt x="64877" y="12129"/>
                  </a:lnTo>
                  <a:lnTo>
                    <a:pt x="64827" y="11985"/>
                  </a:lnTo>
                  <a:lnTo>
                    <a:pt x="64827" y="11913"/>
                  </a:lnTo>
                  <a:lnTo>
                    <a:pt x="64750" y="11770"/>
                  </a:lnTo>
                  <a:lnTo>
                    <a:pt x="64750" y="12129"/>
                  </a:lnTo>
                  <a:lnTo>
                    <a:pt x="64979" y="12918"/>
                  </a:lnTo>
                  <a:lnTo>
                    <a:pt x="65158" y="13995"/>
                  </a:lnTo>
                  <a:lnTo>
                    <a:pt x="65234" y="15143"/>
                  </a:lnTo>
                  <a:lnTo>
                    <a:pt x="65107" y="15430"/>
                  </a:lnTo>
                  <a:lnTo>
                    <a:pt x="65005" y="15502"/>
                  </a:lnTo>
                  <a:lnTo>
                    <a:pt x="64979" y="15789"/>
                  </a:lnTo>
                  <a:lnTo>
                    <a:pt x="64928" y="16004"/>
                  </a:lnTo>
                  <a:lnTo>
                    <a:pt x="64928" y="16148"/>
                  </a:lnTo>
                  <a:lnTo>
                    <a:pt x="64877" y="16435"/>
                  </a:lnTo>
                  <a:lnTo>
                    <a:pt x="64827" y="16507"/>
                  </a:lnTo>
                  <a:lnTo>
                    <a:pt x="64699" y="16650"/>
                  </a:lnTo>
                  <a:lnTo>
                    <a:pt x="64572" y="16794"/>
                  </a:lnTo>
                  <a:lnTo>
                    <a:pt x="64521" y="16650"/>
                  </a:lnTo>
                  <a:lnTo>
                    <a:pt x="64470" y="16650"/>
                  </a:lnTo>
                  <a:lnTo>
                    <a:pt x="64470" y="16650"/>
                  </a:lnTo>
                  <a:lnTo>
                    <a:pt x="64444" y="16507"/>
                  </a:lnTo>
                  <a:lnTo>
                    <a:pt x="64343" y="16507"/>
                  </a:lnTo>
                  <a:lnTo>
                    <a:pt x="63935" y="13133"/>
                  </a:lnTo>
                  <a:lnTo>
                    <a:pt x="63859" y="12990"/>
                  </a:lnTo>
                  <a:lnTo>
                    <a:pt x="63757" y="12775"/>
                  </a:lnTo>
                  <a:lnTo>
                    <a:pt x="63629" y="12488"/>
                  </a:lnTo>
                  <a:lnTo>
                    <a:pt x="63553" y="12416"/>
                  </a:lnTo>
                  <a:lnTo>
                    <a:pt x="63451" y="12129"/>
                  </a:lnTo>
                  <a:lnTo>
                    <a:pt x="63400" y="11411"/>
                  </a:lnTo>
                  <a:lnTo>
                    <a:pt x="63451" y="10765"/>
                  </a:lnTo>
                  <a:lnTo>
                    <a:pt x="63502" y="10263"/>
                  </a:lnTo>
                  <a:lnTo>
                    <a:pt x="63502" y="9760"/>
                  </a:lnTo>
                  <a:lnTo>
                    <a:pt x="63375" y="9401"/>
                  </a:lnTo>
                  <a:lnTo>
                    <a:pt x="63043" y="8755"/>
                  </a:lnTo>
                  <a:lnTo>
                    <a:pt x="62789" y="8397"/>
                  </a:lnTo>
                  <a:lnTo>
                    <a:pt x="62559" y="8253"/>
                  </a:lnTo>
                  <a:lnTo>
                    <a:pt x="62356" y="7894"/>
                  </a:lnTo>
                  <a:lnTo>
                    <a:pt x="62177" y="7105"/>
                  </a:lnTo>
                  <a:lnTo>
                    <a:pt x="61999" y="5741"/>
                  </a:lnTo>
                  <a:lnTo>
                    <a:pt x="61642" y="6028"/>
                  </a:lnTo>
                  <a:lnTo>
                    <a:pt x="61592" y="5598"/>
                  </a:lnTo>
                  <a:lnTo>
                    <a:pt x="61592" y="5382"/>
                  </a:lnTo>
                  <a:lnTo>
                    <a:pt x="61541" y="5095"/>
                  </a:lnTo>
                  <a:lnTo>
                    <a:pt x="61490" y="4880"/>
                  </a:lnTo>
                  <a:close/>
                  <a:moveTo>
                    <a:pt x="30999" y="4593"/>
                  </a:moveTo>
                  <a:lnTo>
                    <a:pt x="30948" y="4880"/>
                  </a:lnTo>
                  <a:lnTo>
                    <a:pt x="30872" y="5095"/>
                  </a:lnTo>
                  <a:lnTo>
                    <a:pt x="30821" y="5239"/>
                  </a:lnTo>
                  <a:lnTo>
                    <a:pt x="30770" y="5382"/>
                  </a:lnTo>
                  <a:lnTo>
                    <a:pt x="30770" y="5526"/>
                  </a:lnTo>
                  <a:lnTo>
                    <a:pt x="30821" y="5598"/>
                  </a:lnTo>
                  <a:lnTo>
                    <a:pt x="30923" y="5741"/>
                  </a:lnTo>
                  <a:lnTo>
                    <a:pt x="30948" y="5382"/>
                  </a:lnTo>
                  <a:lnTo>
                    <a:pt x="30948" y="5239"/>
                  </a:lnTo>
                  <a:lnTo>
                    <a:pt x="30999" y="5023"/>
                  </a:lnTo>
                  <a:lnTo>
                    <a:pt x="31050" y="4880"/>
                  </a:lnTo>
                  <a:lnTo>
                    <a:pt x="31076" y="4593"/>
                  </a:lnTo>
                  <a:lnTo>
                    <a:pt x="30999" y="4593"/>
                  </a:lnTo>
                  <a:close/>
                  <a:moveTo>
                    <a:pt x="67603" y="3516"/>
                  </a:moveTo>
                  <a:lnTo>
                    <a:pt x="67501" y="4090"/>
                  </a:lnTo>
                  <a:lnTo>
                    <a:pt x="67323" y="5023"/>
                  </a:lnTo>
                  <a:lnTo>
                    <a:pt x="67094" y="6028"/>
                  </a:lnTo>
                  <a:lnTo>
                    <a:pt x="66890" y="7033"/>
                  </a:lnTo>
                  <a:lnTo>
                    <a:pt x="66711" y="7894"/>
                  </a:lnTo>
                  <a:lnTo>
                    <a:pt x="66610" y="8612"/>
                  </a:lnTo>
                  <a:lnTo>
                    <a:pt x="66610" y="9043"/>
                  </a:lnTo>
                  <a:lnTo>
                    <a:pt x="66661" y="9545"/>
                  </a:lnTo>
                  <a:lnTo>
                    <a:pt x="66661" y="9760"/>
                  </a:lnTo>
                  <a:lnTo>
                    <a:pt x="66711" y="10047"/>
                  </a:lnTo>
                  <a:lnTo>
                    <a:pt x="66788" y="10119"/>
                  </a:lnTo>
                  <a:lnTo>
                    <a:pt x="66890" y="10263"/>
                  </a:lnTo>
                  <a:lnTo>
                    <a:pt x="67017" y="10406"/>
                  </a:lnTo>
                  <a:lnTo>
                    <a:pt x="67374" y="10765"/>
                  </a:lnTo>
                  <a:lnTo>
                    <a:pt x="67730" y="10622"/>
                  </a:lnTo>
                  <a:lnTo>
                    <a:pt x="68036" y="10263"/>
                  </a:lnTo>
                  <a:lnTo>
                    <a:pt x="68393" y="9760"/>
                  </a:lnTo>
                  <a:lnTo>
                    <a:pt x="68749" y="9617"/>
                  </a:lnTo>
                  <a:lnTo>
                    <a:pt x="69106" y="9617"/>
                  </a:lnTo>
                  <a:lnTo>
                    <a:pt x="69335" y="10047"/>
                  </a:lnTo>
                  <a:lnTo>
                    <a:pt x="69513" y="10406"/>
                  </a:lnTo>
                  <a:lnTo>
                    <a:pt x="69717" y="10622"/>
                  </a:lnTo>
                  <a:lnTo>
                    <a:pt x="70252" y="10909"/>
                  </a:lnTo>
                  <a:lnTo>
                    <a:pt x="70787" y="10765"/>
                  </a:lnTo>
                  <a:lnTo>
                    <a:pt x="71271" y="10406"/>
                  </a:lnTo>
                  <a:lnTo>
                    <a:pt x="71424" y="9617"/>
                  </a:lnTo>
                  <a:lnTo>
                    <a:pt x="71271" y="9617"/>
                  </a:lnTo>
                  <a:lnTo>
                    <a:pt x="71067" y="8612"/>
                  </a:lnTo>
                  <a:lnTo>
                    <a:pt x="70711" y="7751"/>
                  </a:lnTo>
                  <a:lnTo>
                    <a:pt x="70201" y="6889"/>
                  </a:lnTo>
                  <a:lnTo>
                    <a:pt x="69717" y="6100"/>
                  </a:lnTo>
                  <a:lnTo>
                    <a:pt x="69335" y="5741"/>
                  </a:lnTo>
                  <a:lnTo>
                    <a:pt x="69106" y="6244"/>
                  </a:lnTo>
                  <a:lnTo>
                    <a:pt x="68800" y="6602"/>
                  </a:lnTo>
                  <a:lnTo>
                    <a:pt x="68571" y="6531"/>
                  </a:lnTo>
                  <a:lnTo>
                    <a:pt x="68444" y="6028"/>
                  </a:lnTo>
                  <a:lnTo>
                    <a:pt x="68265" y="5526"/>
                  </a:lnTo>
                  <a:lnTo>
                    <a:pt x="68163" y="4880"/>
                  </a:lnTo>
                  <a:lnTo>
                    <a:pt x="68469" y="4593"/>
                  </a:lnTo>
                  <a:lnTo>
                    <a:pt x="68444" y="4521"/>
                  </a:lnTo>
                  <a:lnTo>
                    <a:pt x="68393" y="4521"/>
                  </a:lnTo>
                  <a:lnTo>
                    <a:pt x="68393" y="4521"/>
                  </a:lnTo>
                  <a:lnTo>
                    <a:pt x="68342" y="4521"/>
                  </a:lnTo>
                  <a:lnTo>
                    <a:pt x="68265" y="4377"/>
                  </a:lnTo>
                  <a:lnTo>
                    <a:pt x="68112" y="4019"/>
                  </a:lnTo>
                  <a:lnTo>
                    <a:pt x="67985" y="3875"/>
                  </a:lnTo>
                  <a:lnTo>
                    <a:pt x="67807" y="3660"/>
                  </a:lnTo>
                  <a:lnTo>
                    <a:pt x="67603" y="3516"/>
                  </a:lnTo>
                  <a:close/>
                  <a:moveTo>
                    <a:pt x="74710" y="3229"/>
                  </a:moveTo>
                  <a:lnTo>
                    <a:pt x="74430" y="3875"/>
                  </a:lnTo>
                  <a:lnTo>
                    <a:pt x="74124" y="4234"/>
                  </a:lnTo>
                  <a:lnTo>
                    <a:pt x="73818" y="4593"/>
                  </a:lnTo>
                  <a:lnTo>
                    <a:pt x="73538" y="5239"/>
                  </a:lnTo>
                  <a:lnTo>
                    <a:pt x="73360" y="6028"/>
                  </a:lnTo>
                  <a:lnTo>
                    <a:pt x="73283" y="7105"/>
                  </a:lnTo>
                  <a:lnTo>
                    <a:pt x="73411" y="8253"/>
                  </a:lnTo>
                  <a:lnTo>
                    <a:pt x="73691" y="9401"/>
                  </a:lnTo>
                  <a:lnTo>
                    <a:pt x="73946" y="10550"/>
                  </a:lnTo>
                  <a:lnTo>
                    <a:pt x="74251" y="11483"/>
                  </a:lnTo>
                  <a:lnTo>
                    <a:pt x="74430" y="12416"/>
                  </a:lnTo>
                  <a:lnTo>
                    <a:pt x="74124" y="12416"/>
                  </a:lnTo>
                  <a:lnTo>
                    <a:pt x="74124" y="13995"/>
                  </a:lnTo>
                  <a:lnTo>
                    <a:pt x="74226" y="15143"/>
                  </a:lnTo>
                  <a:lnTo>
                    <a:pt x="74481" y="15789"/>
                  </a:lnTo>
                  <a:lnTo>
                    <a:pt x="74939" y="16004"/>
                  </a:lnTo>
                  <a:lnTo>
                    <a:pt x="75601" y="15933"/>
                  </a:lnTo>
                  <a:lnTo>
                    <a:pt x="75550" y="14497"/>
                  </a:lnTo>
                  <a:lnTo>
                    <a:pt x="75448" y="13636"/>
                  </a:lnTo>
                  <a:lnTo>
                    <a:pt x="75321" y="12918"/>
                  </a:lnTo>
                  <a:lnTo>
                    <a:pt x="75270" y="12129"/>
                  </a:lnTo>
                  <a:lnTo>
                    <a:pt x="75321" y="10980"/>
                  </a:lnTo>
                  <a:lnTo>
                    <a:pt x="75423" y="11124"/>
                  </a:lnTo>
                  <a:lnTo>
                    <a:pt x="75499" y="11124"/>
                  </a:lnTo>
                  <a:lnTo>
                    <a:pt x="75601" y="11124"/>
                  </a:lnTo>
                  <a:lnTo>
                    <a:pt x="75678" y="11124"/>
                  </a:lnTo>
                  <a:lnTo>
                    <a:pt x="75805" y="10980"/>
                  </a:lnTo>
                  <a:lnTo>
                    <a:pt x="75729" y="10765"/>
                  </a:lnTo>
                  <a:lnTo>
                    <a:pt x="75627" y="10622"/>
                  </a:lnTo>
                  <a:lnTo>
                    <a:pt x="75601" y="10550"/>
                  </a:lnTo>
                  <a:lnTo>
                    <a:pt x="75499" y="10263"/>
                  </a:lnTo>
                  <a:lnTo>
                    <a:pt x="75423" y="10119"/>
                  </a:lnTo>
                  <a:lnTo>
                    <a:pt x="75372" y="10263"/>
                  </a:lnTo>
                  <a:lnTo>
                    <a:pt x="75372" y="10550"/>
                  </a:lnTo>
                  <a:lnTo>
                    <a:pt x="75321" y="10765"/>
                  </a:lnTo>
                  <a:lnTo>
                    <a:pt x="75321" y="10909"/>
                  </a:lnTo>
                  <a:lnTo>
                    <a:pt x="75270" y="10980"/>
                  </a:lnTo>
                  <a:lnTo>
                    <a:pt x="75245" y="10909"/>
                  </a:lnTo>
                  <a:lnTo>
                    <a:pt x="75194" y="10622"/>
                  </a:lnTo>
                  <a:lnTo>
                    <a:pt x="75066" y="10047"/>
                  </a:lnTo>
                  <a:lnTo>
                    <a:pt x="74939" y="9401"/>
                  </a:lnTo>
                  <a:lnTo>
                    <a:pt x="74964" y="9114"/>
                  </a:lnTo>
                  <a:lnTo>
                    <a:pt x="75015" y="9114"/>
                  </a:lnTo>
                  <a:lnTo>
                    <a:pt x="75066" y="9043"/>
                  </a:lnTo>
                  <a:lnTo>
                    <a:pt x="75092" y="8755"/>
                  </a:lnTo>
                  <a:lnTo>
                    <a:pt x="74710" y="8110"/>
                  </a:lnTo>
                  <a:lnTo>
                    <a:pt x="74404" y="7105"/>
                  </a:lnTo>
                  <a:lnTo>
                    <a:pt x="74226" y="6028"/>
                  </a:lnTo>
                  <a:lnTo>
                    <a:pt x="74710" y="5885"/>
                  </a:lnTo>
                  <a:lnTo>
                    <a:pt x="75066" y="5526"/>
                  </a:lnTo>
                  <a:lnTo>
                    <a:pt x="75245" y="4593"/>
                  </a:lnTo>
                  <a:lnTo>
                    <a:pt x="75321" y="3516"/>
                  </a:lnTo>
                  <a:lnTo>
                    <a:pt x="75194" y="3373"/>
                  </a:lnTo>
                  <a:lnTo>
                    <a:pt x="75066" y="3373"/>
                  </a:lnTo>
                  <a:lnTo>
                    <a:pt x="74939" y="3229"/>
                  </a:lnTo>
                  <a:lnTo>
                    <a:pt x="74710" y="3229"/>
                  </a:lnTo>
                  <a:close/>
                  <a:moveTo>
                    <a:pt x="69946" y="3014"/>
                  </a:moveTo>
                  <a:lnTo>
                    <a:pt x="69590" y="3516"/>
                  </a:lnTo>
                  <a:lnTo>
                    <a:pt x="69157" y="3875"/>
                  </a:lnTo>
                  <a:lnTo>
                    <a:pt x="69157" y="4880"/>
                  </a:lnTo>
                  <a:lnTo>
                    <a:pt x="69335" y="5023"/>
                  </a:lnTo>
                  <a:lnTo>
                    <a:pt x="69539" y="5095"/>
                  </a:lnTo>
                  <a:lnTo>
                    <a:pt x="69819" y="5095"/>
                  </a:lnTo>
                  <a:lnTo>
                    <a:pt x="69819" y="4593"/>
                  </a:lnTo>
                  <a:lnTo>
                    <a:pt x="69895" y="4234"/>
                  </a:lnTo>
                  <a:lnTo>
                    <a:pt x="69946" y="3875"/>
                  </a:lnTo>
                  <a:lnTo>
                    <a:pt x="69946" y="3516"/>
                  </a:lnTo>
                  <a:lnTo>
                    <a:pt x="69946" y="3229"/>
                  </a:lnTo>
                  <a:lnTo>
                    <a:pt x="69946" y="3014"/>
                  </a:lnTo>
                  <a:close/>
                  <a:moveTo>
                    <a:pt x="35406" y="2368"/>
                  </a:moveTo>
                  <a:lnTo>
                    <a:pt x="35482" y="3014"/>
                  </a:lnTo>
                  <a:lnTo>
                    <a:pt x="35533" y="3875"/>
                  </a:lnTo>
                  <a:lnTo>
                    <a:pt x="35584" y="4593"/>
                  </a:lnTo>
                  <a:lnTo>
                    <a:pt x="35533" y="4736"/>
                  </a:lnTo>
                  <a:lnTo>
                    <a:pt x="35482" y="4736"/>
                  </a:lnTo>
                  <a:lnTo>
                    <a:pt x="35457" y="4736"/>
                  </a:lnTo>
                  <a:lnTo>
                    <a:pt x="35457" y="4880"/>
                  </a:lnTo>
                  <a:lnTo>
                    <a:pt x="35406" y="4880"/>
                  </a:lnTo>
                  <a:lnTo>
                    <a:pt x="35228" y="4880"/>
                  </a:lnTo>
                  <a:lnTo>
                    <a:pt x="35177" y="4736"/>
                  </a:lnTo>
                  <a:lnTo>
                    <a:pt x="35177" y="4593"/>
                  </a:lnTo>
                  <a:lnTo>
                    <a:pt x="35177" y="4521"/>
                  </a:lnTo>
                  <a:lnTo>
                    <a:pt x="35126" y="4521"/>
                  </a:lnTo>
                  <a:lnTo>
                    <a:pt x="35100" y="4377"/>
                  </a:lnTo>
                  <a:lnTo>
                    <a:pt x="35406" y="2368"/>
                  </a:lnTo>
                  <a:close/>
                  <a:moveTo>
                    <a:pt x="25523" y="0"/>
                  </a:moveTo>
                  <a:lnTo>
                    <a:pt x="25319" y="861"/>
                  </a:lnTo>
                  <a:lnTo>
                    <a:pt x="25090" y="1650"/>
                  </a:lnTo>
                  <a:lnTo>
                    <a:pt x="24962" y="2727"/>
                  </a:lnTo>
                  <a:lnTo>
                    <a:pt x="25217" y="2655"/>
                  </a:lnTo>
                  <a:lnTo>
                    <a:pt x="25395" y="2870"/>
                  </a:lnTo>
                  <a:lnTo>
                    <a:pt x="25523" y="3229"/>
                  </a:lnTo>
                  <a:lnTo>
                    <a:pt x="25701" y="3875"/>
                  </a:lnTo>
                  <a:lnTo>
                    <a:pt x="25752" y="3373"/>
                  </a:lnTo>
                  <a:lnTo>
                    <a:pt x="25752" y="3014"/>
                  </a:lnTo>
                  <a:lnTo>
                    <a:pt x="25803" y="2727"/>
                  </a:lnTo>
                  <a:lnTo>
                    <a:pt x="25803" y="2368"/>
                  </a:lnTo>
                  <a:lnTo>
                    <a:pt x="26032" y="2368"/>
                  </a:lnTo>
                  <a:lnTo>
                    <a:pt x="26160" y="3229"/>
                  </a:lnTo>
                  <a:lnTo>
                    <a:pt x="26363" y="3516"/>
                  </a:lnTo>
                  <a:lnTo>
                    <a:pt x="26542" y="3732"/>
                  </a:lnTo>
                  <a:lnTo>
                    <a:pt x="26720" y="4019"/>
                  </a:lnTo>
                  <a:lnTo>
                    <a:pt x="26898" y="4593"/>
                  </a:lnTo>
                  <a:lnTo>
                    <a:pt x="26720" y="5382"/>
                  </a:lnTo>
                  <a:lnTo>
                    <a:pt x="26516" y="6244"/>
                  </a:lnTo>
                  <a:lnTo>
                    <a:pt x="26338" y="7392"/>
                  </a:lnTo>
                  <a:lnTo>
                    <a:pt x="26185" y="8397"/>
                  </a:lnTo>
                  <a:lnTo>
                    <a:pt x="26185" y="9043"/>
                  </a:lnTo>
                  <a:lnTo>
                    <a:pt x="26236" y="9401"/>
                  </a:lnTo>
                  <a:lnTo>
                    <a:pt x="26236" y="9617"/>
                  </a:lnTo>
                  <a:lnTo>
                    <a:pt x="26287" y="9760"/>
                  </a:lnTo>
                  <a:lnTo>
                    <a:pt x="26338" y="9904"/>
                  </a:lnTo>
                  <a:lnTo>
                    <a:pt x="26363" y="10047"/>
                  </a:lnTo>
                  <a:lnTo>
                    <a:pt x="26516" y="10119"/>
                  </a:lnTo>
                  <a:lnTo>
                    <a:pt x="26516" y="9904"/>
                  </a:lnTo>
                  <a:lnTo>
                    <a:pt x="26593" y="9401"/>
                  </a:lnTo>
                  <a:lnTo>
                    <a:pt x="26720" y="8612"/>
                  </a:lnTo>
                  <a:lnTo>
                    <a:pt x="26873" y="7607"/>
                  </a:lnTo>
                  <a:lnTo>
                    <a:pt x="27000" y="6746"/>
                  </a:lnTo>
                  <a:lnTo>
                    <a:pt x="27127" y="6028"/>
                  </a:lnTo>
                  <a:lnTo>
                    <a:pt x="27178" y="5526"/>
                  </a:lnTo>
                  <a:lnTo>
                    <a:pt x="27484" y="5526"/>
                  </a:lnTo>
                  <a:lnTo>
                    <a:pt x="27535" y="6889"/>
                  </a:lnTo>
                  <a:lnTo>
                    <a:pt x="27535" y="8110"/>
                  </a:lnTo>
                  <a:lnTo>
                    <a:pt x="27535" y="9617"/>
                  </a:lnTo>
                  <a:lnTo>
                    <a:pt x="27586" y="11267"/>
                  </a:lnTo>
                  <a:lnTo>
                    <a:pt x="28146" y="11483"/>
                  </a:lnTo>
                  <a:lnTo>
                    <a:pt x="28376" y="10550"/>
                  </a:lnTo>
                  <a:lnTo>
                    <a:pt x="28783" y="9904"/>
                  </a:lnTo>
                  <a:lnTo>
                    <a:pt x="29216" y="9258"/>
                  </a:lnTo>
                  <a:lnTo>
                    <a:pt x="29675" y="8755"/>
                  </a:lnTo>
                  <a:lnTo>
                    <a:pt x="30108" y="8253"/>
                  </a:lnTo>
                  <a:lnTo>
                    <a:pt x="30515" y="7607"/>
                  </a:lnTo>
                  <a:lnTo>
                    <a:pt x="30694" y="6889"/>
                  </a:lnTo>
                  <a:lnTo>
                    <a:pt x="30592" y="6889"/>
                  </a:lnTo>
                  <a:lnTo>
                    <a:pt x="30566" y="6602"/>
                  </a:lnTo>
                  <a:lnTo>
                    <a:pt x="30566" y="6531"/>
                  </a:lnTo>
                  <a:lnTo>
                    <a:pt x="30515" y="6387"/>
                  </a:lnTo>
                  <a:lnTo>
                    <a:pt x="30515" y="6387"/>
                  </a:lnTo>
                  <a:lnTo>
                    <a:pt x="30464" y="6387"/>
                  </a:lnTo>
                  <a:lnTo>
                    <a:pt x="30413" y="6387"/>
                  </a:lnTo>
                  <a:lnTo>
                    <a:pt x="30337" y="6244"/>
                  </a:lnTo>
                  <a:lnTo>
                    <a:pt x="30159" y="6602"/>
                  </a:lnTo>
                  <a:lnTo>
                    <a:pt x="29853" y="7105"/>
                  </a:lnTo>
                  <a:lnTo>
                    <a:pt x="29496" y="7894"/>
                  </a:lnTo>
                  <a:lnTo>
                    <a:pt x="29038" y="8540"/>
                  </a:lnTo>
                  <a:lnTo>
                    <a:pt x="28630" y="9258"/>
                  </a:lnTo>
                  <a:lnTo>
                    <a:pt x="28248" y="9760"/>
                  </a:lnTo>
                  <a:lnTo>
                    <a:pt x="27968" y="10047"/>
                  </a:lnTo>
                  <a:lnTo>
                    <a:pt x="27892" y="10119"/>
                  </a:lnTo>
                  <a:lnTo>
                    <a:pt x="27841" y="10047"/>
                  </a:lnTo>
                  <a:lnTo>
                    <a:pt x="27790" y="9904"/>
                  </a:lnTo>
                  <a:lnTo>
                    <a:pt x="27790" y="9760"/>
                  </a:lnTo>
                  <a:lnTo>
                    <a:pt x="27790" y="9617"/>
                  </a:lnTo>
                  <a:lnTo>
                    <a:pt x="27764" y="9401"/>
                  </a:lnTo>
                  <a:lnTo>
                    <a:pt x="27892" y="8755"/>
                  </a:lnTo>
                  <a:lnTo>
                    <a:pt x="27892" y="8253"/>
                  </a:lnTo>
                  <a:lnTo>
                    <a:pt x="27841" y="7894"/>
                  </a:lnTo>
                  <a:lnTo>
                    <a:pt x="27790" y="7248"/>
                  </a:lnTo>
                  <a:lnTo>
                    <a:pt x="27892" y="6531"/>
                  </a:lnTo>
                  <a:lnTo>
                    <a:pt x="27943" y="6387"/>
                  </a:lnTo>
                  <a:lnTo>
                    <a:pt x="27968" y="6244"/>
                  </a:lnTo>
                  <a:lnTo>
                    <a:pt x="28019" y="6100"/>
                  </a:lnTo>
                  <a:lnTo>
                    <a:pt x="28070" y="6100"/>
                  </a:lnTo>
                  <a:lnTo>
                    <a:pt x="28121" y="6100"/>
                  </a:lnTo>
                  <a:lnTo>
                    <a:pt x="28146" y="6028"/>
                  </a:lnTo>
                  <a:lnTo>
                    <a:pt x="28197" y="5885"/>
                  </a:lnTo>
                  <a:lnTo>
                    <a:pt x="28197" y="5598"/>
                  </a:lnTo>
                  <a:lnTo>
                    <a:pt x="28248" y="5239"/>
                  </a:lnTo>
                  <a:lnTo>
                    <a:pt x="28248" y="4593"/>
                  </a:lnTo>
                  <a:lnTo>
                    <a:pt x="28019" y="4234"/>
                  </a:lnTo>
                  <a:lnTo>
                    <a:pt x="27790" y="4090"/>
                  </a:lnTo>
                  <a:lnTo>
                    <a:pt x="27611" y="4090"/>
                  </a:lnTo>
                  <a:lnTo>
                    <a:pt x="27408" y="3875"/>
                  </a:lnTo>
                  <a:lnTo>
                    <a:pt x="27077" y="3229"/>
                  </a:lnTo>
                  <a:lnTo>
                    <a:pt x="26873" y="2655"/>
                  </a:lnTo>
                  <a:lnTo>
                    <a:pt x="26720" y="1866"/>
                  </a:lnTo>
                  <a:lnTo>
                    <a:pt x="26542" y="1148"/>
                  </a:lnTo>
                  <a:lnTo>
                    <a:pt x="26338" y="645"/>
                  </a:lnTo>
                  <a:lnTo>
                    <a:pt x="25981" y="143"/>
                  </a:lnTo>
                  <a:lnTo>
                    <a:pt x="25523" y="0"/>
                  </a:lnTo>
                  <a:close/>
                </a:path>
              </a:pathLst>
            </a:custGeom>
            <a:grpFill/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95040" tIns="97493" rIns="195040" bIns="97493" anchor="t" anchorCtr="0">
              <a:noAutofit/>
            </a:bodyPr>
            <a:lstStyle/>
            <a:p>
              <a:endParaRPr sz="280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804"/>
            <p:cNvSpPr/>
            <p:nvPr/>
          </p:nvSpPr>
          <p:spPr>
            <a:xfrm>
              <a:off x="635000" y="2108200"/>
              <a:ext cx="7697788" cy="38465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6353" y="35212"/>
                  </a:moveTo>
                  <a:lnTo>
                    <a:pt x="36675" y="35262"/>
                  </a:lnTo>
                  <a:lnTo>
                    <a:pt x="36873" y="35361"/>
                  </a:lnTo>
                  <a:lnTo>
                    <a:pt x="37145" y="35559"/>
                  </a:lnTo>
                  <a:lnTo>
                    <a:pt x="37145" y="35955"/>
                  </a:lnTo>
                  <a:lnTo>
                    <a:pt x="37046" y="35955"/>
                  </a:lnTo>
                  <a:lnTo>
                    <a:pt x="36972" y="36054"/>
                  </a:lnTo>
                  <a:lnTo>
                    <a:pt x="36873" y="36054"/>
                  </a:lnTo>
                  <a:lnTo>
                    <a:pt x="36799" y="36054"/>
                  </a:lnTo>
                  <a:lnTo>
                    <a:pt x="36675" y="36153"/>
                  </a:lnTo>
                  <a:lnTo>
                    <a:pt x="36576" y="35905"/>
                  </a:lnTo>
                  <a:lnTo>
                    <a:pt x="36527" y="35806"/>
                  </a:lnTo>
                  <a:lnTo>
                    <a:pt x="36502" y="35608"/>
                  </a:lnTo>
                  <a:lnTo>
                    <a:pt x="36452" y="35460"/>
                  </a:lnTo>
                  <a:lnTo>
                    <a:pt x="36353" y="35212"/>
                  </a:lnTo>
                  <a:close/>
                  <a:moveTo>
                    <a:pt x="38383" y="34222"/>
                  </a:moveTo>
                  <a:lnTo>
                    <a:pt x="38655" y="34222"/>
                  </a:lnTo>
                  <a:lnTo>
                    <a:pt x="38655" y="34915"/>
                  </a:lnTo>
                  <a:lnTo>
                    <a:pt x="38655" y="35559"/>
                  </a:lnTo>
                  <a:lnTo>
                    <a:pt x="38704" y="36054"/>
                  </a:lnTo>
                  <a:lnTo>
                    <a:pt x="38729" y="36648"/>
                  </a:lnTo>
                  <a:lnTo>
                    <a:pt x="39224" y="36648"/>
                  </a:lnTo>
                  <a:lnTo>
                    <a:pt x="39224" y="37639"/>
                  </a:lnTo>
                  <a:lnTo>
                    <a:pt x="39422" y="37639"/>
                  </a:lnTo>
                  <a:lnTo>
                    <a:pt x="39472" y="37688"/>
                  </a:lnTo>
                  <a:lnTo>
                    <a:pt x="39521" y="37688"/>
                  </a:lnTo>
                  <a:lnTo>
                    <a:pt x="39571" y="37688"/>
                  </a:lnTo>
                  <a:lnTo>
                    <a:pt x="39595" y="37688"/>
                  </a:lnTo>
                  <a:lnTo>
                    <a:pt x="39645" y="37688"/>
                  </a:lnTo>
                  <a:lnTo>
                    <a:pt x="39694" y="37787"/>
                  </a:lnTo>
                  <a:lnTo>
                    <a:pt x="39645" y="38332"/>
                  </a:lnTo>
                  <a:lnTo>
                    <a:pt x="39571" y="38926"/>
                  </a:lnTo>
                  <a:lnTo>
                    <a:pt x="39521" y="39521"/>
                  </a:lnTo>
                  <a:lnTo>
                    <a:pt x="39422" y="39521"/>
                  </a:lnTo>
                  <a:lnTo>
                    <a:pt x="39397" y="39323"/>
                  </a:lnTo>
                  <a:lnTo>
                    <a:pt x="39397" y="39273"/>
                  </a:lnTo>
                  <a:lnTo>
                    <a:pt x="39397" y="39174"/>
                  </a:lnTo>
                  <a:lnTo>
                    <a:pt x="39348" y="39075"/>
                  </a:lnTo>
                  <a:lnTo>
                    <a:pt x="39348" y="38976"/>
                  </a:lnTo>
                  <a:lnTo>
                    <a:pt x="39298" y="39174"/>
                  </a:lnTo>
                  <a:lnTo>
                    <a:pt x="39249" y="39174"/>
                  </a:lnTo>
                  <a:lnTo>
                    <a:pt x="39249" y="39273"/>
                  </a:lnTo>
                  <a:lnTo>
                    <a:pt x="39249" y="39273"/>
                  </a:lnTo>
                  <a:lnTo>
                    <a:pt x="39249" y="39273"/>
                  </a:lnTo>
                  <a:lnTo>
                    <a:pt x="39224" y="39273"/>
                  </a:lnTo>
                  <a:lnTo>
                    <a:pt x="39125" y="39323"/>
                  </a:lnTo>
                  <a:lnTo>
                    <a:pt x="39125" y="38976"/>
                  </a:lnTo>
                  <a:lnTo>
                    <a:pt x="39175" y="38926"/>
                  </a:lnTo>
                  <a:lnTo>
                    <a:pt x="39175" y="38827"/>
                  </a:lnTo>
                  <a:lnTo>
                    <a:pt x="39224" y="38728"/>
                  </a:lnTo>
                  <a:lnTo>
                    <a:pt x="39224" y="38580"/>
                  </a:lnTo>
                  <a:lnTo>
                    <a:pt x="39224" y="38382"/>
                  </a:lnTo>
                  <a:lnTo>
                    <a:pt x="39125" y="38382"/>
                  </a:lnTo>
                  <a:lnTo>
                    <a:pt x="38952" y="38728"/>
                  </a:lnTo>
                  <a:lnTo>
                    <a:pt x="38779" y="39075"/>
                  </a:lnTo>
                  <a:lnTo>
                    <a:pt x="38556" y="39323"/>
                  </a:lnTo>
                  <a:lnTo>
                    <a:pt x="38556" y="39075"/>
                  </a:lnTo>
                  <a:lnTo>
                    <a:pt x="38556" y="38827"/>
                  </a:lnTo>
                  <a:lnTo>
                    <a:pt x="38556" y="38728"/>
                  </a:lnTo>
                  <a:lnTo>
                    <a:pt x="38531" y="38679"/>
                  </a:lnTo>
                  <a:lnTo>
                    <a:pt x="38432" y="38580"/>
                  </a:lnTo>
                  <a:lnTo>
                    <a:pt x="38308" y="38580"/>
                  </a:lnTo>
                  <a:lnTo>
                    <a:pt x="38086" y="38580"/>
                  </a:lnTo>
                  <a:lnTo>
                    <a:pt x="38011" y="38580"/>
                  </a:lnTo>
                  <a:lnTo>
                    <a:pt x="37912" y="38580"/>
                  </a:lnTo>
                  <a:lnTo>
                    <a:pt x="37789" y="38481"/>
                  </a:lnTo>
                  <a:lnTo>
                    <a:pt x="37665" y="38481"/>
                  </a:lnTo>
                  <a:lnTo>
                    <a:pt x="37541" y="38382"/>
                  </a:lnTo>
                  <a:lnTo>
                    <a:pt x="37442" y="38233"/>
                  </a:lnTo>
                  <a:lnTo>
                    <a:pt x="37690" y="37540"/>
                  </a:lnTo>
                  <a:lnTo>
                    <a:pt x="37962" y="36500"/>
                  </a:lnTo>
                  <a:lnTo>
                    <a:pt x="38135" y="35361"/>
                  </a:lnTo>
                  <a:lnTo>
                    <a:pt x="38383" y="34222"/>
                  </a:lnTo>
                  <a:close/>
                  <a:moveTo>
                    <a:pt x="30191" y="31200"/>
                  </a:moveTo>
                  <a:lnTo>
                    <a:pt x="30563" y="31200"/>
                  </a:lnTo>
                  <a:lnTo>
                    <a:pt x="30563" y="31547"/>
                  </a:lnTo>
                  <a:lnTo>
                    <a:pt x="30488" y="31547"/>
                  </a:lnTo>
                  <a:lnTo>
                    <a:pt x="30439" y="31646"/>
                  </a:lnTo>
                  <a:lnTo>
                    <a:pt x="30414" y="31646"/>
                  </a:lnTo>
                  <a:lnTo>
                    <a:pt x="30365" y="31646"/>
                  </a:lnTo>
                  <a:lnTo>
                    <a:pt x="30315" y="31745"/>
                  </a:lnTo>
                  <a:lnTo>
                    <a:pt x="30191" y="31745"/>
                  </a:lnTo>
                  <a:lnTo>
                    <a:pt x="30191" y="31200"/>
                  </a:lnTo>
                  <a:close/>
                  <a:moveTo>
                    <a:pt x="12744" y="30804"/>
                  </a:moveTo>
                  <a:lnTo>
                    <a:pt x="12918" y="30804"/>
                  </a:lnTo>
                  <a:lnTo>
                    <a:pt x="12992" y="30854"/>
                  </a:lnTo>
                  <a:lnTo>
                    <a:pt x="13091" y="30953"/>
                  </a:lnTo>
                  <a:lnTo>
                    <a:pt x="13215" y="30953"/>
                  </a:lnTo>
                  <a:lnTo>
                    <a:pt x="13388" y="30953"/>
                  </a:lnTo>
                  <a:lnTo>
                    <a:pt x="13437" y="31646"/>
                  </a:lnTo>
                  <a:lnTo>
                    <a:pt x="13512" y="32191"/>
                  </a:lnTo>
                  <a:lnTo>
                    <a:pt x="13561" y="32884"/>
                  </a:lnTo>
                  <a:lnTo>
                    <a:pt x="13388" y="32884"/>
                  </a:lnTo>
                  <a:lnTo>
                    <a:pt x="13289" y="32587"/>
                  </a:lnTo>
                  <a:lnTo>
                    <a:pt x="13215" y="32439"/>
                  </a:lnTo>
                  <a:lnTo>
                    <a:pt x="13091" y="32241"/>
                  </a:lnTo>
                  <a:lnTo>
                    <a:pt x="12992" y="32092"/>
                  </a:lnTo>
                  <a:lnTo>
                    <a:pt x="12918" y="31844"/>
                  </a:lnTo>
                  <a:lnTo>
                    <a:pt x="12819" y="31547"/>
                  </a:lnTo>
                  <a:lnTo>
                    <a:pt x="12769" y="31399"/>
                  </a:lnTo>
                  <a:lnTo>
                    <a:pt x="12744" y="31200"/>
                  </a:lnTo>
                  <a:lnTo>
                    <a:pt x="12744" y="31052"/>
                  </a:lnTo>
                  <a:lnTo>
                    <a:pt x="12744" y="30804"/>
                  </a:lnTo>
                  <a:close/>
                  <a:moveTo>
                    <a:pt x="106512" y="30160"/>
                  </a:moveTo>
                  <a:lnTo>
                    <a:pt x="106562" y="30260"/>
                  </a:lnTo>
                  <a:lnTo>
                    <a:pt x="106562" y="30260"/>
                  </a:lnTo>
                  <a:lnTo>
                    <a:pt x="106562" y="30260"/>
                  </a:lnTo>
                  <a:lnTo>
                    <a:pt x="106562" y="30359"/>
                  </a:lnTo>
                  <a:lnTo>
                    <a:pt x="106586" y="30359"/>
                  </a:lnTo>
                  <a:lnTo>
                    <a:pt x="106586" y="30458"/>
                  </a:lnTo>
                  <a:lnTo>
                    <a:pt x="106735" y="31052"/>
                  </a:lnTo>
                  <a:lnTo>
                    <a:pt x="106735" y="31844"/>
                  </a:lnTo>
                  <a:lnTo>
                    <a:pt x="106735" y="32587"/>
                  </a:lnTo>
                  <a:lnTo>
                    <a:pt x="106809" y="33479"/>
                  </a:lnTo>
                  <a:lnTo>
                    <a:pt x="106933" y="34321"/>
                  </a:lnTo>
                  <a:lnTo>
                    <a:pt x="107156" y="35262"/>
                  </a:lnTo>
                  <a:lnTo>
                    <a:pt x="107279" y="36302"/>
                  </a:lnTo>
                  <a:lnTo>
                    <a:pt x="106685" y="36153"/>
                  </a:lnTo>
                  <a:lnTo>
                    <a:pt x="106685" y="36945"/>
                  </a:lnTo>
                  <a:lnTo>
                    <a:pt x="106760" y="37540"/>
                  </a:lnTo>
                  <a:lnTo>
                    <a:pt x="106809" y="38134"/>
                  </a:lnTo>
                  <a:lnTo>
                    <a:pt x="106908" y="38976"/>
                  </a:lnTo>
                  <a:lnTo>
                    <a:pt x="106760" y="38976"/>
                  </a:lnTo>
                  <a:lnTo>
                    <a:pt x="106685" y="38976"/>
                  </a:lnTo>
                  <a:lnTo>
                    <a:pt x="106562" y="39075"/>
                  </a:lnTo>
                  <a:lnTo>
                    <a:pt x="106512" y="39075"/>
                  </a:lnTo>
                  <a:lnTo>
                    <a:pt x="106438" y="39174"/>
                  </a:lnTo>
                  <a:lnTo>
                    <a:pt x="106438" y="39174"/>
                  </a:lnTo>
                  <a:lnTo>
                    <a:pt x="106339" y="38679"/>
                  </a:lnTo>
                  <a:lnTo>
                    <a:pt x="106289" y="37688"/>
                  </a:lnTo>
                  <a:lnTo>
                    <a:pt x="106289" y="36599"/>
                  </a:lnTo>
                  <a:lnTo>
                    <a:pt x="106289" y="35361"/>
                  </a:lnTo>
                  <a:lnTo>
                    <a:pt x="106289" y="34222"/>
                  </a:lnTo>
                  <a:lnTo>
                    <a:pt x="106215" y="33479"/>
                  </a:lnTo>
                  <a:lnTo>
                    <a:pt x="106215" y="31547"/>
                  </a:lnTo>
                  <a:lnTo>
                    <a:pt x="106289" y="31300"/>
                  </a:lnTo>
                  <a:lnTo>
                    <a:pt x="106339" y="31151"/>
                  </a:lnTo>
                  <a:lnTo>
                    <a:pt x="106388" y="30953"/>
                  </a:lnTo>
                  <a:lnTo>
                    <a:pt x="106438" y="30804"/>
                  </a:lnTo>
                  <a:lnTo>
                    <a:pt x="106463" y="30507"/>
                  </a:lnTo>
                  <a:lnTo>
                    <a:pt x="106512" y="30160"/>
                  </a:lnTo>
                  <a:close/>
                  <a:moveTo>
                    <a:pt x="55755" y="29467"/>
                  </a:moveTo>
                  <a:lnTo>
                    <a:pt x="55854" y="30507"/>
                  </a:lnTo>
                  <a:lnTo>
                    <a:pt x="55805" y="31547"/>
                  </a:lnTo>
                  <a:lnTo>
                    <a:pt x="55681" y="32686"/>
                  </a:lnTo>
                  <a:lnTo>
                    <a:pt x="55335" y="33033"/>
                  </a:lnTo>
                  <a:lnTo>
                    <a:pt x="55013" y="33231"/>
                  </a:lnTo>
                  <a:lnTo>
                    <a:pt x="54543" y="33281"/>
                  </a:lnTo>
                  <a:lnTo>
                    <a:pt x="54543" y="32884"/>
                  </a:lnTo>
                  <a:lnTo>
                    <a:pt x="54666" y="32241"/>
                  </a:lnTo>
                  <a:lnTo>
                    <a:pt x="54666" y="31498"/>
                  </a:lnTo>
                  <a:lnTo>
                    <a:pt x="54642" y="30606"/>
                  </a:lnTo>
                  <a:lnTo>
                    <a:pt x="54889" y="30160"/>
                  </a:lnTo>
                  <a:lnTo>
                    <a:pt x="55112" y="29814"/>
                  </a:lnTo>
                  <a:lnTo>
                    <a:pt x="55359" y="29566"/>
                  </a:lnTo>
                  <a:lnTo>
                    <a:pt x="55755" y="29467"/>
                  </a:lnTo>
                  <a:close/>
                  <a:moveTo>
                    <a:pt x="61942" y="28130"/>
                  </a:moveTo>
                  <a:lnTo>
                    <a:pt x="62016" y="28278"/>
                  </a:lnTo>
                  <a:lnTo>
                    <a:pt x="62066" y="28378"/>
                  </a:lnTo>
                  <a:lnTo>
                    <a:pt x="62115" y="28477"/>
                  </a:lnTo>
                  <a:lnTo>
                    <a:pt x="62115" y="28625"/>
                  </a:lnTo>
                  <a:lnTo>
                    <a:pt x="62115" y="28823"/>
                  </a:lnTo>
                  <a:lnTo>
                    <a:pt x="62140" y="29071"/>
                  </a:lnTo>
                  <a:lnTo>
                    <a:pt x="62115" y="29219"/>
                  </a:lnTo>
                  <a:lnTo>
                    <a:pt x="62066" y="29319"/>
                  </a:lnTo>
                  <a:lnTo>
                    <a:pt x="62066" y="29418"/>
                  </a:lnTo>
                  <a:lnTo>
                    <a:pt x="62066" y="29467"/>
                  </a:lnTo>
                  <a:lnTo>
                    <a:pt x="62066" y="29566"/>
                  </a:lnTo>
                  <a:lnTo>
                    <a:pt x="62016" y="29665"/>
                  </a:lnTo>
                  <a:lnTo>
                    <a:pt x="61967" y="29764"/>
                  </a:lnTo>
                  <a:lnTo>
                    <a:pt x="61942" y="29764"/>
                  </a:lnTo>
                  <a:lnTo>
                    <a:pt x="61893" y="29764"/>
                  </a:lnTo>
                  <a:lnTo>
                    <a:pt x="61843" y="29814"/>
                  </a:lnTo>
                  <a:lnTo>
                    <a:pt x="61769" y="29814"/>
                  </a:lnTo>
                  <a:lnTo>
                    <a:pt x="61620" y="29219"/>
                  </a:lnTo>
                  <a:lnTo>
                    <a:pt x="61546" y="28972"/>
                  </a:lnTo>
                  <a:lnTo>
                    <a:pt x="61546" y="28873"/>
                  </a:lnTo>
                  <a:lnTo>
                    <a:pt x="61596" y="28823"/>
                  </a:lnTo>
                  <a:lnTo>
                    <a:pt x="61769" y="28625"/>
                  </a:lnTo>
                  <a:lnTo>
                    <a:pt x="61942" y="28130"/>
                  </a:lnTo>
                  <a:close/>
                  <a:moveTo>
                    <a:pt x="63922" y="26198"/>
                  </a:moveTo>
                  <a:lnTo>
                    <a:pt x="64046" y="26297"/>
                  </a:lnTo>
                  <a:lnTo>
                    <a:pt x="64095" y="26297"/>
                  </a:lnTo>
                  <a:lnTo>
                    <a:pt x="64145" y="26297"/>
                  </a:lnTo>
                  <a:lnTo>
                    <a:pt x="64169" y="26397"/>
                  </a:lnTo>
                  <a:lnTo>
                    <a:pt x="64219" y="26397"/>
                  </a:lnTo>
                  <a:lnTo>
                    <a:pt x="64145" y="26644"/>
                  </a:lnTo>
                  <a:lnTo>
                    <a:pt x="64095" y="26892"/>
                  </a:lnTo>
                  <a:lnTo>
                    <a:pt x="64046" y="27139"/>
                  </a:lnTo>
                  <a:lnTo>
                    <a:pt x="63971" y="27437"/>
                  </a:lnTo>
                  <a:lnTo>
                    <a:pt x="63823" y="27585"/>
                  </a:lnTo>
                  <a:lnTo>
                    <a:pt x="63823" y="27338"/>
                  </a:lnTo>
                  <a:lnTo>
                    <a:pt x="63798" y="27338"/>
                  </a:lnTo>
                  <a:lnTo>
                    <a:pt x="63798" y="27238"/>
                  </a:lnTo>
                  <a:lnTo>
                    <a:pt x="63798" y="27238"/>
                  </a:lnTo>
                  <a:lnTo>
                    <a:pt x="63798" y="27139"/>
                  </a:lnTo>
                  <a:lnTo>
                    <a:pt x="63749" y="26991"/>
                  </a:lnTo>
                  <a:lnTo>
                    <a:pt x="63823" y="26793"/>
                  </a:lnTo>
                  <a:lnTo>
                    <a:pt x="63872" y="26644"/>
                  </a:lnTo>
                  <a:lnTo>
                    <a:pt x="63922" y="26446"/>
                  </a:lnTo>
                  <a:lnTo>
                    <a:pt x="63922" y="26198"/>
                  </a:lnTo>
                  <a:close/>
                  <a:moveTo>
                    <a:pt x="6087" y="26050"/>
                  </a:moveTo>
                  <a:lnTo>
                    <a:pt x="6211" y="26446"/>
                  </a:lnTo>
                  <a:lnTo>
                    <a:pt x="6211" y="26793"/>
                  </a:lnTo>
                  <a:lnTo>
                    <a:pt x="6087" y="27238"/>
                  </a:lnTo>
                  <a:lnTo>
                    <a:pt x="5914" y="27486"/>
                  </a:lnTo>
                  <a:lnTo>
                    <a:pt x="5741" y="27684"/>
                  </a:lnTo>
                  <a:lnTo>
                    <a:pt x="5691" y="27783"/>
                  </a:lnTo>
                  <a:lnTo>
                    <a:pt x="5617" y="27585"/>
                  </a:lnTo>
                  <a:lnTo>
                    <a:pt x="5568" y="27437"/>
                  </a:lnTo>
                  <a:lnTo>
                    <a:pt x="5518" y="27139"/>
                  </a:lnTo>
                  <a:lnTo>
                    <a:pt x="5518" y="26892"/>
                  </a:lnTo>
                  <a:lnTo>
                    <a:pt x="5469" y="26644"/>
                  </a:lnTo>
                  <a:lnTo>
                    <a:pt x="5790" y="26397"/>
                  </a:lnTo>
                  <a:lnTo>
                    <a:pt x="5865" y="26297"/>
                  </a:lnTo>
                  <a:lnTo>
                    <a:pt x="5988" y="26198"/>
                  </a:lnTo>
                  <a:lnTo>
                    <a:pt x="6087" y="26050"/>
                  </a:lnTo>
                  <a:close/>
                  <a:moveTo>
                    <a:pt x="65481" y="24911"/>
                  </a:moveTo>
                  <a:lnTo>
                    <a:pt x="65828" y="25257"/>
                  </a:lnTo>
                  <a:lnTo>
                    <a:pt x="65828" y="25505"/>
                  </a:lnTo>
                  <a:lnTo>
                    <a:pt x="65729" y="25505"/>
                  </a:lnTo>
                  <a:lnTo>
                    <a:pt x="65704" y="25604"/>
                  </a:lnTo>
                  <a:lnTo>
                    <a:pt x="65605" y="25703"/>
                  </a:lnTo>
                  <a:lnTo>
                    <a:pt x="65555" y="25852"/>
                  </a:lnTo>
                  <a:lnTo>
                    <a:pt x="65481" y="25753"/>
                  </a:lnTo>
                  <a:lnTo>
                    <a:pt x="65432" y="25753"/>
                  </a:lnTo>
                  <a:lnTo>
                    <a:pt x="65432" y="25753"/>
                  </a:lnTo>
                  <a:lnTo>
                    <a:pt x="65382" y="25703"/>
                  </a:lnTo>
                  <a:lnTo>
                    <a:pt x="65357" y="25703"/>
                  </a:lnTo>
                  <a:lnTo>
                    <a:pt x="65357" y="25505"/>
                  </a:lnTo>
                  <a:lnTo>
                    <a:pt x="65357" y="25356"/>
                  </a:lnTo>
                  <a:lnTo>
                    <a:pt x="65357" y="25257"/>
                  </a:lnTo>
                  <a:lnTo>
                    <a:pt x="65357" y="25257"/>
                  </a:lnTo>
                  <a:lnTo>
                    <a:pt x="65382" y="25059"/>
                  </a:lnTo>
                  <a:lnTo>
                    <a:pt x="65481" y="24911"/>
                  </a:lnTo>
                  <a:close/>
                  <a:moveTo>
                    <a:pt x="56226" y="24465"/>
                  </a:moveTo>
                  <a:lnTo>
                    <a:pt x="56671" y="24564"/>
                  </a:lnTo>
                  <a:lnTo>
                    <a:pt x="57017" y="24713"/>
                  </a:lnTo>
                  <a:lnTo>
                    <a:pt x="56918" y="25059"/>
                  </a:lnTo>
                  <a:lnTo>
                    <a:pt x="56869" y="25356"/>
                  </a:lnTo>
                  <a:lnTo>
                    <a:pt x="56795" y="25604"/>
                  </a:lnTo>
                  <a:lnTo>
                    <a:pt x="56696" y="25852"/>
                  </a:lnTo>
                  <a:lnTo>
                    <a:pt x="56918" y="25852"/>
                  </a:lnTo>
                  <a:lnTo>
                    <a:pt x="57017" y="25703"/>
                  </a:lnTo>
                  <a:lnTo>
                    <a:pt x="57042" y="25604"/>
                  </a:lnTo>
                  <a:lnTo>
                    <a:pt x="57141" y="25505"/>
                  </a:lnTo>
                  <a:lnTo>
                    <a:pt x="57265" y="25505"/>
                  </a:lnTo>
                  <a:lnTo>
                    <a:pt x="57265" y="25852"/>
                  </a:lnTo>
                  <a:lnTo>
                    <a:pt x="57389" y="26446"/>
                  </a:lnTo>
                  <a:lnTo>
                    <a:pt x="57314" y="26991"/>
                  </a:lnTo>
                  <a:lnTo>
                    <a:pt x="57191" y="27437"/>
                  </a:lnTo>
                  <a:lnTo>
                    <a:pt x="57092" y="27783"/>
                  </a:lnTo>
                  <a:lnTo>
                    <a:pt x="57314" y="28179"/>
                  </a:lnTo>
                  <a:lnTo>
                    <a:pt x="57537" y="28823"/>
                  </a:lnTo>
                  <a:lnTo>
                    <a:pt x="57834" y="29467"/>
                  </a:lnTo>
                  <a:lnTo>
                    <a:pt x="58082" y="30260"/>
                  </a:lnTo>
                  <a:lnTo>
                    <a:pt x="58304" y="31151"/>
                  </a:lnTo>
                  <a:lnTo>
                    <a:pt x="58478" y="31894"/>
                  </a:lnTo>
                  <a:lnTo>
                    <a:pt x="58527" y="32538"/>
                  </a:lnTo>
                  <a:lnTo>
                    <a:pt x="58428" y="33132"/>
                  </a:lnTo>
                  <a:lnTo>
                    <a:pt x="58230" y="33479"/>
                  </a:lnTo>
                  <a:lnTo>
                    <a:pt x="57958" y="33825"/>
                  </a:lnTo>
                  <a:lnTo>
                    <a:pt x="57537" y="34172"/>
                  </a:lnTo>
                  <a:lnTo>
                    <a:pt x="57017" y="34420"/>
                  </a:lnTo>
                  <a:lnTo>
                    <a:pt x="56547" y="34667"/>
                  </a:lnTo>
                  <a:lnTo>
                    <a:pt x="56151" y="34766"/>
                  </a:lnTo>
                  <a:lnTo>
                    <a:pt x="56151" y="34568"/>
                  </a:lnTo>
                  <a:lnTo>
                    <a:pt x="56399" y="33825"/>
                  </a:lnTo>
                  <a:lnTo>
                    <a:pt x="56621" y="33033"/>
                  </a:lnTo>
                  <a:lnTo>
                    <a:pt x="56498" y="33033"/>
                  </a:lnTo>
                  <a:lnTo>
                    <a:pt x="56399" y="33033"/>
                  </a:lnTo>
                  <a:lnTo>
                    <a:pt x="56325" y="32934"/>
                  </a:lnTo>
                  <a:lnTo>
                    <a:pt x="56325" y="32884"/>
                  </a:lnTo>
                  <a:lnTo>
                    <a:pt x="56275" y="32785"/>
                  </a:lnTo>
                  <a:lnTo>
                    <a:pt x="56275" y="32587"/>
                  </a:lnTo>
                  <a:lnTo>
                    <a:pt x="56226" y="32340"/>
                  </a:lnTo>
                  <a:lnTo>
                    <a:pt x="56547" y="32191"/>
                  </a:lnTo>
                  <a:lnTo>
                    <a:pt x="56448" y="31993"/>
                  </a:lnTo>
                  <a:lnTo>
                    <a:pt x="56448" y="31894"/>
                  </a:lnTo>
                  <a:lnTo>
                    <a:pt x="56399" y="31844"/>
                  </a:lnTo>
                  <a:lnTo>
                    <a:pt x="56399" y="31844"/>
                  </a:lnTo>
                  <a:lnTo>
                    <a:pt x="56399" y="31745"/>
                  </a:lnTo>
                  <a:lnTo>
                    <a:pt x="56448" y="31547"/>
                  </a:lnTo>
                  <a:lnTo>
                    <a:pt x="56498" y="31200"/>
                  </a:lnTo>
                  <a:lnTo>
                    <a:pt x="56621" y="30953"/>
                  </a:lnTo>
                  <a:lnTo>
                    <a:pt x="56696" y="30804"/>
                  </a:lnTo>
                  <a:lnTo>
                    <a:pt x="56869" y="30606"/>
                  </a:lnTo>
                  <a:lnTo>
                    <a:pt x="57017" y="30458"/>
                  </a:lnTo>
                  <a:lnTo>
                    <a:pt x="56968" y="30260"/>
                  </a:lnTo>
                  <a:lnTo>
                    <a:pt x="56968" y="30160"/>
                  </a:lnTo>
                  <a:lnTo>
                    <a:pt x="56968" y="30160"/>
                  </a:lnTo>
                  <a:lnTo>
                    <a:pt x="56918" y="30111"/>
                  </a:lnTo>
                  <a:lnTo>
                    <a:pt x="56918" y="30012"/>
                  </a:lnTo>
                  <a:lnTo>
                    <a:pt x="56869" y="29814"/>
                  </a:lnTo>
                  <a:lnTo>
                    <a:pt x="56844" y="29814"/>
                  </a:lnTo>
                  <a:lnTo>
                    <a:pt x="56844" y="29764"/>
                  </a:lnTo>
                  <a:lnTo>
                    <a:pt x="56844" y="29764"/>
                  </a:lnTo>
                  <a:lnTo>
                    <a:pt x="56844" y="29764"/>
                  </a:lnTo>
                  <a:lnTo>
                    <a:pt x="56795" y="29764"/>
                  </a:lnTo>
                  <a:lnTo>
                    <a:pt x="56696" y="29665"/>
                  </a:lnTo>
                  <a:lnTo>
                    <a:pt x="56621" y="29566"/>
                  </a:lnTo>
                  <a:lnTo>
                    <a:pt x="56572" y="29566"/>
                  </a:lnTo>
                  <a:lnTo>
                    <a:pt x="56498" y="29566"/>
                  </a:lnTo>
                  <a:lnTo>
                    <a:pt x="56399" y="29467"/>
                  </a:lnTo>
                  <a:lnTo>
                    <a:pt x="56325" y="29467"/>
                  </a:lnTo>
                  <a:lnTo>
                    <a:pt x="56325" y="29418"/>
                  </a:lnTo>
                  <a:lnTo>
                    <a:pt x="56275" y="29319"/>
                  </a:lnTo>
                  <a:lnTo>
                    <a:pt x="56275" y="29219"/>
                  </a:lnTo>
                  <a:lnTo>
                    <a:pt x="56275" y="29071"/>
                  </a:lnTo>
                  <a:lnTo>
                    <a:pt x="56226" y="28873"/>
                  </a:lnTo>
                  <a:lnTo>
                    <a:pt x="56275" y="28823"/>
                  </a:lnTo>
                  <a:lnTo>
                    <a:pt x="56275" y="28724"/>
                  </a:lnTo>
                  <a:lnTo>
                    <a:pt x="56325" y="28625"/>
                  </a:lnTo>
                  <a:lnTo>
                    <a:pt x="56325" y="28526"/>
                  </a:lnTo>
                  <a:lnTo>
                    <a:pt x="56325" y="28378"/>
                  </a:lnTo>
                  <a:lnTo>
                    <a:pt x="56226" y="28378"/>
                  </a:lnTo>
                  <a:lnTo>
                    <a:pt x="56201" y="28526"/>
                  </a:lnTo>
                  <a:lnTo>
                    <a:pt x="56201" y="28625"/>
                  </a:lnTo>
                  <a:lnTo>
                    <a:pt x="56201" y="28724"/>
                  </a:lnTo>
                  <a:lnTo>
                    <a:pt x="56151" y="28724"/>
                  </a:lnTo>
                  <a:lnTo>
                    <a:pt x="56102" y="28823"/>
                  </a:lnTo>
                  <a:lnTo>
                    <a:pt x="56052" y="28873"/>
                  </a:lnTo>
                  <a:lnTo>
                    <a:pt x="55978" y="28031"/>
                  </a:lnTo>
                  <a:lnTo>
                    <a:pt x="55879" y="27238"/>
                  </a:lnTo>
                  <a:lnTo>
                    <a:pt x="55854" y="26644"/>
                  </a:lnTo>
                  <a:lnTo>
                    <a:pt x="55929" y="26198"/>
                  </a:lnTo>
                  <a:lnTo>
                    <a:pt x="56052" y="25753"/>
                  </a:lnTo>
                  <a:lnTo>
                    <a:pt x="56201" y="25257"/>
                  </a:lnTo>
                  <a:lnTo>
                    <a:pt x="56226" y="24465"/>
                  </a:lnTo>
                  <a:close/>
                  <a:moveTo>
                    <a:pt x="717" y="22682"/>
                  </a:moveTo>
                  <a:lnTo>
                    <a:pt x="1212" y="22682"/>
                  </a:lnTo>
                  <a:lnTo>
                    <a:pt x="1212" y="23029"/>
                  </a:lnTo>
                  <a:lnTo>
                    <a:pt x="1113" y="23029"/>
                  </a:lnTo>
                  <a:lnTo>
                    <a:pt x="1113" y="23177"/>
                  </a:lnTo>
                  <a:lnTo>
                    <a:pt x="989" y="23078"/>
                  </a:lnTo>
                  <a:lnTo>
                    <a:pt x="890" y="22930"/>
                  </a:lnTo>
                  <a:lnTo>
                    <a:pt x="816" y="22831"/>
                  </a:lnTo>
                  <a:lnTo>
                    <a:pt x="717" y="22682"/>
                  </a:lnTo>
                  <a:close/>
                  <a:moveTo>
                    <a:pt x="30661" y="19958"/>
                  </a:moveTo>
                  <a:lnTo>
                    <a:pt x="30785" y="20156"/>
                  </a:lnTo>
                  <a:lnTo>
                    <a:pt x="30909" y="20404"/>
                  </a:lnTo>
                  <a:lnTo>
                    <a:pt x="31008" y="20751"/>
                  </a:lnTo>
                  <a:lnTo>
                    <a:pt x="31057" y="21097"/>
                  </a:lnTo>
                  <a:lnTo>
                    <a:pt x="30958" y="21097"/>
                  </a:lnTo>
                  <a:lnTo>
                    <a:pt x="30884" y="21196"/>
                  </a:lnTo>
                  <a:lnTo>
                    <a:pt x="30835" y="21196"/>
                  </a:lnTo>
                  <a:lnTo>
                    <a:pt x="30711" y="21295"/>
                  </a:lnTo>
                  <a:lnTo>
                    <a:pt x="30563" y="21295"/>
                  </a:lnTo>
                  <a:lnTo>
                    <a:pt x="30563" y="21097"/>
                  </a:lnTo>
                  <a:lnTo>
                    <a:pt x="30538" y="21097"/>
                  </a:lnTo>
                  <a:lnTo>
                    <a:pt x="30538" y="20998"/>
                  </a:lnTo>
                  <a:lnTo>
                    <a:pt x="30538" y="20998"/>
                  </a:lnTo>
                  <a:lnTo>
                    <a:pt x="30488" y="20949"/>
                  </a:lnTo>
                  <a:lnTo>
                    <a:pt x="30538" y="20751"/>
                  </a:lnTo>
                  <a:lnTo>
                    <a:pt x="30538" y="20652"/>
                  </a:lnTo>
                  <a:lnTo>
                    <a:pt x="30538" y="20652"/>
                  </a:lnTo>
                  <a:lnTo>
                    <a:pt x="30538" y="20602"/>
                  </a:lnTo>
                  <a:lnTo>
                    <a:pt x="30563" y="20503"/>
                  </a:lnTo>
                  <a:lnTo>
                    <a:pt x="30661" y="19958"/>
                  </a:lnTo>
                  <a:close/>
                  <a:moveTo>
                    <a:pt x="29919" y="19364"/>
                  </a:moveTo>
                  <a:lnTo>
                    <a:pt x="30018" y="19562"/>
                  </a:lnTo>
                  <a:lnTo>
                    <a:pt x="30068" y="19661"/>
                  </a:lnTo>
                  <a:lnTo>
                    <a:pt x="30068" y="19711"/>
                  </a:lnTo>
                  <a:lnTo>
                    <a:pt x="30092" y="19909"/>
                  </a:lnTo>
                  <a:lnTo>
                    <a:pt x="30092" y="20057"/>
                  </a:lnTo>
                  <a:lnTo>
                    <a:pt x="30092" y="20305"/>
                  </a:lnTo>
                  <a:lnTo>
                    <a:pt x="30018" y="20305"/>
                  </a:lnTo>
                  <a:lnTo>
                    <a:pt x="30018" y="20503"/>
                  </a:lnTo>
                  <a:lnTo>
                    <a:pt x="29845" y="20404"/>
                  </a:lnTo>
                  <a:lnTo>
                    <a:pt x="29672" y="20305"/>
                  </a:lnTo>
                  <a:lnTo>
                    <a:pt x="29548" y="20156"/>
                  </a:lnTo>
                  <a:lnTo>
                    <a:pt x="29449" y="20156"/>
                  </a:lnTo>
                  <a:lnTo>
                    <a:pt x="29449" y="19958"/>
                  </a:lnTo>
                  <a:lnTo>
                    <a:pt x="29622" y="19810"/>
                  </a:lnTo>
                  <a:lnTo>
                    <a:pt x="29795" y="19661"/>
                  </a:lnTo>
                  <a:lnTo>
                    <a:pt x="29919" y="19364"/>
                  </a:lnTo>
                  <a:close/>
                  <a:moveTo>
                    <a:pt x="31825" y="17829"/>
                  </a:moveTo>
                  <a:lnTo>
                    <a:pt x="31924" y="17928"/>
                  </a:lnTo>
                  <a:lnTo>
                    <a:pt x="31924" y="17928"/>
                  </a:lnTo>
                  <a:lnTo>
                    <a:pt x="31948" y="17977"/>
                  </a:lnTo>
                  <a:lnTo>
                    <a:pt x="31948" y="17977"/>
                  </a:lnTo>
                  <a:lnTo>
                    <a:pt x="31998" y="18076"/>
                  </a:lnTo>
                  <a:lnTo>
                    <a:pt x="32097" y="18076"/>
                  </a:lnTo>
                  <a:lnTo>
                    <a:pt x="32097" y="18175"/>
                  </a:lnTo>
                  <a:lnTo>
                    <a:pt x="32097" y="18274"/>
                  </a:lnTo>
                  <a:lnTo>
                    <a:pt x="32047" y="18324"/>
                  </a:lnTo>
                  <a:lnTo>
                    <a:pt x="32047" y="18324"/>
                  </a:lnTo>
                  <a:lnTo>
                    <a:pt x="31998" y="18423"/>
                  </a:lnTo>
                  <a:lnTo>
                    <a:pt x="31948" y="18522"/>
                  </a:lnTo>
                  <a:lnTo>
                    <a:pt x="31924" y="18522"/>
                  </a:lnTo>
                  <a:lnTo>
                    <a:pt x="31874" y="18621"/>
                  </a:lnTo>
                  <a:lnTo>
                    <a:pt x="31825" y="18621"/>
                  </a:lnTo>
                  <a:lnTo>
                    <a:pt x="31750" y="18621"/>
                  </a:lnTo>
                  <a:lnTo>
                    <a:pt x="31750" y="18324"/>
                  </a:lnTo>
                  <a:lnTo>
                    <a:pt x="31750" y="18175"/>
                  </a:lnTo>
                  <a:lnTo>
                    <a:pt x="31775" y="18076"/>
                  </a:lnTo>
                  <a:lnTo>
                    <a:pt x="31825" y="17829"/>
                  </a:lnTo>
                  <a:close/>
                  <a:moveTo>
                    <a:pt x="0" y="16888"/>
                  </a:moveTo>
                  <a:lnTo>
                    <a:pt x="420" y="17036"/>
                  </a:lnTo>
                  <a:lnTo>
                    <a:pt x="717" y="17284"/>
                  </a:lnTo>
                  <a:lnTo>
                    <a:pt x="940" y="17829"/>
                  </a:lnTo>
                  <a:lnTo>
                    <a:pt x="866" y="17977"/>
                  </a:lnTo>
                  <a:lnTo>
                    <a:pt x="767" y="17977"/>
                  </a:lnTo>
                  <a:lnTo>
                    <a:pt x="717" y="18076"/>
                  </a:lnTo>
                  <a:lnTo>
                    <a:pt x="692" y="18175"/>
                  </a:lnTo>
                  <a:lnTo>
                    <a:pt x="544" y="18274"/>
                  </a:lnTo>
                  <a:lnTo>
                    <a:pt x="470" y="18076"/>
                  </a:lnTo>
                  <a:lnTo>
                    <a:pt x="346" y="17928"/>
                  </a:lnTo>
                  <a:lnTo>
                    <a:pt x="247" y="17730"/>
                  </a:lnTo>
                  <a:lnTo>
                    <a:pt x="123" y="17631"/>
                  </a:lnTo>
                  <a:lnTo>
                    <a:pt x="74" y="17581"/>
                  </a:lnTo>
                  <a:lnTo>
                    <a:pt x="0" y="17383"/>
                  </a:lnTo>
                  <a:lnTo>
                    <a:pt x="0" y="17234"/>
                  </a:lnTo>
                  <a:lnTo>
                    <a:pt x="0" y="16888"/>
                  </a:lnTo>
                  <a:close/>
                  <a:moveTo>
                    <a:pt x="29152" y="14808"/>
                  </a:moveTo>
                  <a:lnTo>
                    <a:pt x="29152" y="15204"/>
                  </a:lnTo>
                  <a:lnTo>
                    <a:pt x="29201" y="15402"/>
                  </a:lnTo>
                  <a:lnTo>
                    <a:pt x="29226" y="15550"/>
                  </a:lnTo>
                  <a:lnTo>
                    <a:pt x="29226" y="15848"/>
                  </a:lnTo>
                  <a:lnTo>
                    <a:pt x="29226" y="16194"/>
                  </a:lnTo>
                  <a:lnTo>
                    <a:pt x="29721" y="16194"/>
                  </a:lnTo>
                  <a:lnTo>
                    <a:pt x="30142" y="17135"/>
                  </a:lnTo>
                  <a:lnTo>
                    <a:pt x="30563" y="18076"/>
                  </a:lnTo>
                  <a:lnTo>
                    <a:pt x="30563" y="18175"/>
                  </a:lnTo>
                  <a:lnTo>
                    <a:pt x="30538" y="18274"/>
                  </a:lnTo>
                  <a:lnTo>
                    <a:pt x="30538" y="18324"/>
                  </a:lnTo>
                  <a:lnTo>
                    <a:pt x="30538" y="18324"/>
                  </a:lnTo>
                  <a:lnTo>
                    <a:pt x="30488" y="18423"/>
                  </a:lnTo>
                  <a:lnTo>
                    <a:pt x="30414" y="18621"/>
                  </a:lnTo>
                  <a:lnTo>
                    <a:pt x="30365" y="18671"/>
                  </a:lnTo>
                  <a:lnTo>
                    <a:pt x="30315" y="18770"/>
                  </a:lnTo>
                  <a:lnTo>
                    <a:pt x="30266" y="18770"/>
                  </a:lnTo>
                  <a:lnTo>
                    <a:pt x="30142" y="18770"/>
                  </a:lnTo>
                  <a:lnTo>
                    <a:pt x="30018" y="18869"/>
                  </a:lnTo>
                  <a:lnTo>
                    <a:pt x="30018" y="18621"/>
                  </a:lnTo>
                  <a:lnTo>
                    <a:pt x="30018" y="18324"/>
                  </a:lnTo>
                  <a:lnTo>
                    <a:pt x="30018" y="18175"/>
                  </a:lnTo>
                  <a:lnTo>
                    <a:pt x="30018" y="18076"/>
                  </a:lnTo>
                  <a:lnTo>
                    <a:pt x="29919" y="17928"/>
                  </a:lnTo>
                  <a:lnTo>
                    <a:pt x="29845" y="17829"/>
                  </a:lnTo>
                  <a:lnTo>
                    <a:pt x="29721" y="17631"/>
                  </a:lnTo>
                  <a:lnTo>
                    <a:pt x="29573" y="18324"/>
                  </a:lnTo>
                  <a:lnTo>
                    <a:pt x="29325" y="18770"/>
                  </a:lnTo>
                  <a:lnTo>
                    <a:pt x="28979" y="19017"/>
                  </a:lnTo>
                  <a:lnTo>
                    <a:pt x="28979" y="18770"/>
                  </a:lnTo>
                  <a:lnTo>
                    <a:pt x="28979" y="18621"/>
                  </a:lnTo>
                  <a:lnTo>
                    <a:pt x="29028" y="18423"/>
                  </a:lnTo>
                  <a:lnTo>
                    <a:pt x="28979" y="18274"/>
                  </a:lnTo>
                  <a:lnTo>
                    <a:pt x="28929" y="18076"/>
                  </a:lnTo>
                  <a:lnTo>
                    <a:pt x="28880" y="17829"/>
                  </a:lnTo>
                  <a:lnTo>
                    <a:pt x="28756" y="17730"/>
                  </a:lnTo>
                  <a:lnTo>
                    <a:pt x="28682" y="17631"/>
                  </a:lnTo>
                  <a:lnTo>
                    <a:pt x="28583" y="17631"/>
                  </a:lnTo>
                  <a:lnTo>
                    <a:pt x="28508" y="17581"/>
                  </a:lnTo>
                  <a:lnTo>
                    <a:pt x="28459" y="17581"/>
                  </a:lnTo>
                  <a:lnTo>
                    <a:pt x="28360" y="17482"/>
                  </a:lnTo>
                  <a:lnTo>
                    <a:pt x="28286" y="17284"/>
                  </a:lnTo>
                  <a:lnTo>
                    <a:pt x="28533" y="16690"/>
                  </a:lnTo>
                  <a:lnTo>
                    <a:pt x="28706" y="15996"/>
                  </a:lnTo>
                  <a:lnTo>
                    <a:pt x="28880" y="15303"/>
                  </a:lnTo>
                  <a:lnTo>
                    <a:pt x="29152" y="14808"/>
                  </a:lnTo>
                  <a:close/>
                  <a:moveTo>
                    <a:pt x="53206" y="13322"/>
                  </a:moveTo>
                  <a:lnTo>
                    <a:pt x="53256" y="13520"/>
                  </a:lnTo>
                  <a:lnTo>
                    <a:pt x="53305" y="13669"/>
                  </a:lnTo>
                  <a:lnTo>
                    <a:pt x="53330" y="13768"/>
                  </a:lnTo>
                  <a:lnTo>
                    <a:pt x="53330" y="13916"/>
                  </a:lnTo>
                  <a:lnTo>
                    <a:pt x="53380" y="14114"/>
                  </a:lnTo>
                  <a:lnTo>
                    <a:pt x="53380" y="14461"/>
                  </a:lnTo>
                  <a:lnTo>
                    <a:pt x="53380" y="14709"/>
                  </a:lnTo>
                  <a:lnTo>
                    <a:pt x="53429" y="15402"/>
                  </a:lnTo>
                  <a:lnTo>
                    <a:pt x="53479" y="16194"/>
                  </a:lnTo>
                  <a:lnTo>
                    <a:pt x="53479" y="16888"/>
                  </a:lnTo>
                  <a:lnTo>
                    <a:pt x="52984" y="17383"/>
                  </a:lnTo>
                  <a:lnTo>
                    <a:pt x="52439" y="17829"/>
                  </a:lnTo>
                  <a:lnTo>
                    <a:pt x="51919" y="18324"/>
                  </a:lnTo>
                  <a:lnTo>
                    <a:pt x="51474" y="19017"/>
                  </a:lnTo>
                  <a:lnTo>
                    <a:pt x="51350" y="18869"/>
                  </a:lnTo>
                  <a:lnTo>
                    <a:pt x="51128" y="18671"/>
                  </a:lnTo>
                  <a:lnTo>
                    <a:pt x="50831" y="18324"/>
                  </a:lnTo>
                  <a:lnTo>
                    <a:pt x="50583" y="18076"/>
                  </a:lnTo>
                  <a:lnTo>
                    <a:pt x="50360" y="17829"/>
                  </a:lnTo>
                  <a:lnTo>
                    <a:pt x="50261" y="17631"/>
                  </a:lnTo>
                  <a:lnTo>
                    <a:pt x="50311" y="17581"/>
                  </a:lnTo>
                  <a:lnTo>
                    <a:pt x="50360" y="17482"/>
                  </a:lnTo>
                  <a:lnTo>
                    <a:pt x="50360" y="17482"/>
                  </a:lnTo>
                  <a:lnTo>
                    <a:pt x="50410" y="17383"/>
                  </a:lnTo>
                  <a:lnTo>
                    <a:pt x="50410" y="17284"/>
                  </a:lnTo>
                  <a:lnTo>
                    <a:pt x="50435" y="17135"/>
                  </a:lnTo>
                  <a:lnTo>
                    <a:pt x="50311" y="16937"/>
                  </a:lnTo>
                  <a:lnTo>
                    <a:pt x="50138" y="16888"/>
                  </a:lnTo>
                  <a:lnTo>
                    <a:pt x="50014" y="16690"/>
                  </a:lnTo>
                  <a:lnTo>
                    <a:pt x="49890" y="16541"/>
                  </a:lnTo>
                  <a:lnTo>
                    <a:pt x="49964" y="16541"/>
                  </a:lnTo>
                  <a:lnTo>
                    <a:pt x="50063" y="16343"/>
                  </a:lnTo>
                  <a:lnTo>
                    <a:pt x="50088" y="16244"/>
                  </a:lnTo>
                  <a:lnTo>
                    <a:pt x="50138" y="16244"/>
                  </a:lnTo>
                  <a:lnTo>
                    <a:pt x="50187" y="16194"/>
                  </a:lnTo>
                  <a:lnTo>
                    <a:pt x="50311" y="16194"/>
                  </a:lnTo>
                  <a:lnTo>
                    <a:pt x="50435" y="16194"/>
                  </a:lnTo>
                  <a:lnTo>
                    <a:pt x="50435" y="15550"/>
                  </a:lnTo>
                  <a:lnTo>
                    <a:pt x="49791" y="15550"/>
                  </a:lnTo>
                  <a:lnTo>
                    <a:pt x="49667" y="15055"/>
                  </a:lnTo>
                  <a:lnTo>
                    <a:pt x="49890" y="14709"/>
                  </a:lnTo>
                  <a:lnTo>
                    <a:pt x="50063" y="14362"/>
                  </a:lnTo>
                  <a:lnTo>
                    <a:pt x="50261" y="14213"/>
                  </a:lnTo>
                  <a:lnTo>
                    <a:pt x="50608" y="14015"/>
                  </a:lnTo>
                  <a:lnTo>
                    <a:pt x="50756" y="14263"/>
                  </a:lnTo>
                  <a:lnTo>
                    <a:pt x="50831" y="14560"/>
                  </a:lnTo>
                  <a:lnTo>
                    <a:pt x="50930" y="14709"/>
                  </a:lnTo>
                  <a:lnTo>
                    <a:pt x="51004" y="15055"/>
                  </a:lnTo>
                  <a:lnTo>
                    <a:pt x="51276" y="14609"/>
                  </a:lnTo>
                  <a:lnTo>
                    <a:pt x="51524" y="14263"/>
                  </a:lnTo>
                  <a:lnTo>
                    <a:pt x="51870" y="14015"/>
                  </a:lnTo>
                  <a:lnTo>
                    <a:pt x="51919" y="14263"/>
                  </a:lnTo>
                  <a:lnTo>
                    <a:pt x="51994" y="14362"/>
                  </a:lnTo>
                  <a:lnTo>
                    <a:pt x="51994" y="14461"/>
                  </a:lnTo>
                  <a:lnTo>
                    <a:pt x="52043" y="14461"/>
                  </a:lnTo>
                  <a:lnTo>
                    <a:pt x="52093" y="14461"/>
                  </a:lnTo>
                  <a:lnTo>
                    <a:pt x="52167" y="14461"/>
                  </a:lnTo>
                  <a:lnTo>
                    <a:pt x="52390" y="14213"/>
                  </a:lnTo>
                  <a:lnTo>
                    <a:pt x="52513" y="13916"/>
                  </a:lnTo>
                  <a:lnTo>
                    <a:pt x="52687" y="13669"/>
                  </a:lnTo>
                  <a:lnTo>
                    <a:pt x="52860" y="13421"/>
                  </a:lnTo>
                  <a:lnTo>
                    <a:pt x="53206" y="13322"/>
                  </a:lnTo>
                  <a:close/>
                  <a:moveTo>
                    <a:pt x="32221" y="10202"/>
                  </a:moveTo>
                  <a:lnTo>
                    <a:pt x="32295" y="10301"/>
                  </a:lnTo>
                  <a:lnTo>
                    <a:pt x="32344" y="10400"/>
                  </a:lnTo>
                  <a:lnTo>
                    <a:pt x="32394" y="10400"/>
                  </a:lnTo>
                  <a:lnTo>
                    <a:pt x="32443" y="10449"/>
                  </a:lnTo>
                  <a:lnTo>
                    <a:pt x="32443" y="10548"/>
                  </a:lnTo>
                  <a:lnTo>
                    <a:pt x="32443" y="10647"/>
                  </a:lnTo>
                  <a:lnTo>
                    <a:pt x="32468" y="10796"/>
                  </a:lnTo>
                  <a:lnTo>
                    <a:pt x="32567" y="11093"/>
                  </a:lnTo>
                  <a:lnTo>
                    <a:pt x="32617" y="11341"/>
                  </a:lnTo>
                  <a:lnTo>
                    <a:pt x="32641" y="11588"/>
                  </a:lnTo>
                  <a:lnTo>
                    <a:pt x="32691" y="11935"/>
                  </a:lnTo>
                  <a:lnTo>
                    <a:pt x="32567" y="12034"/>
                  </a:lnTo>
                  <a:lnTo>
                    <a:pt x="32443" y="12133"/>
                  </a:lnTo>
                  <a:lnTo>
                    <a:pt x="32295" y="12133"/>
                  </a:lnTo>
                  <a:lnTo>
                    <a:pt x="32097" y="12183"/>
                  </a:lnTo>
                  <a:lnTo>
                    <a:pt x="32047" y="11787"/>
                  </a:lnTo>
                  <a:lnTo>
                    <a:pt x="31998" y="11341"/>
                  </a:lnTo>
                  <a:lnTo>
                    <a:pt x="31998" y="10796"/>
                  </a:lnTo>
                  <a:lnTo>
                    <a:pt x="32097" y="10647"/>
                  </a:lnTo>
                  <a:lnTo>
                    <a:pt x="32122" y="10449"/>
                  </a:lnTo>
                  <a:lnTo>
                    <a:pt x="32221" y="10202"/>
                  </a:lnTo>
                  <a:close/>
                  <a:moveTo>
                    <a:pt x="39694" y="8765"/>
                  </a:moveTo>
                  <a:lnTo>
                    <a:pt x="39868" y="8914"/>
                  </a:lnTo>
                  <a:lnTo>
                    <a:pt x="40041" y="9112"/>
                  </a:lnTo>
                  <a:lnTo>
                    <a:pt x="40115" y="9261"/>
                  </a:lnTo>
                  <a:lnTo>
                    <a:pt x="40239" y="9459"/>
                  </a:lnTo>
                  <a:lnTo>
                    <a:pt x="40387" y="9706"/>
                  </a:lnTo>
                  <a:lnTo>
                    <a:pt x="40338" y="9855"/>
                  </a:lnTo>
                  <a:lnTo>
                    <a:pt x="40338" y="9855"/>
                  </a:lnTo>
                  <a:lnTo>
                    <a:pt x="40338" y="9954"/>
                  </a:lnTo>
                  <a:lnTo>
                    <a:pt x="40288" y="9954"/>
                  </a:lnTo>
                  <a:lnTo>
                    <a:pt x="40288" y="10053"/>
                  </a:lnTo>
                  <a:lnTo>
                    <a:pt x="40214" y="10202"/>
                  </a:lnTo>
                  <a:lnTo>
                    <a:pt x="40214" y="10301"/>
                  </a:lnTo>
                  <a:lnTo>
                    <a:pt x="40164" y="10301"/>
                  </a:lnTo>
                  <a:lnTo>
                    <a:pt x="40115" y="10301"/>
                  </a:lnTo>
                  <a:lnTo>
                    <a:pt x="40065" y="10400"/>
                  </a:lnTo>
                  <a:lnTo>
                    <a:pt x="39991" y="10449"/>
                  </a:lnTo>
                  <a:lnTo>
                    <a:pt x="39868" y="10202"/>
                  </a:lnTo>
                  <a:lnTo>
                    <a:pt x="39744" y="9954"/>
                  </a:lnTo>
                  <a:lnTo>
                    <a:pt x="39571" y="9706"/>
                  </a:lnTo>
                  <a:lnTo>
                    <a:pt x="39422" y="9508"/>
                  </a:lnTo>
                  <a:lnTo>
                    <a:pt x="39521" y="8914"/>
                  </a:lnTo>
                  <a:lnTo>
                    <a:pt x="39595" y="8914"/>
                  </a:lnTo>
                  <a:lnTo>
                    <a:pt x="39645" y="8815"/>
                  </a:lnTo>
                  <a:lnTo>
                    <a:pt x="39645" y="8815"/>
                  </a:lnTo>
                  <a:lnTo>
                    <a:pt x="39645" y="8815"/>
                  </a:lnTo>
                  <a:lnTo>
                    <a:pt x="39694" y="8765"/>
                  </a:lnTo>
                  <a:close/>
                  <a:moveTo>
                    <a:pt x="73326" y="8419"/>
                  </a:moveTo>
                  <a:lnTo>
                    <a:pt x="73722" y="8419"/>
                  </a:lnTo>
                  <a:lnTo>
                    <a:pt x="73722" y="8765"/>
                  </a:lnTo>
                  <a:lnTo>
                    <a:pt x="73648" y="8765"/>
                  </a:lnTo>
                  <a:lnTo>
                    <a:pt x="73549" y="8914"/>
                  </a:lnTo>
                  <a:lnTo>
                    <a:pt x="73499" y="8914"/>
                  </a:lnTo>
                  <a:lnTo>
                    <a:pt x="73425" y="8914"/>
                  </a:lnTo>
                  <a:lnTo>
                    <a:pt x="73425" y="8815"/>
                  </a:lnTo>
                  <a:lnTo>
                    <a:pt x="73375" y="8666"/>
                  </a:lnTo>
                  <a:lnTo>
                    <a:pt x="73375" y="8567"/>
                  </a:lnTo>
                  <a:lnTo>
                    <a:pt x="73326" y="8468"/>
                  </a:lnTo>
                  <a:lnTo>
                    <a:pt x="73326" y="8419"/>
                  </a:lnTo>
                  <a:close/>
                  <a:moveTo>
                    <a:pt x="24475" y="7379"/>
                  </a:moveTo>
                  <a:lnTo>
                    <a:pt x="24871" y="7874"/>
                  </a:lnTo>
                  <a:lnTo>
                    <a:pt x="25217" y="8468"/>
                  </a:lnTo>
                  <a:lnTo>
                    <a:pt x="25564" y="9112"/>
                  </a:lnTo>
                  <a:lnTo>
                    <a:pt x="25440" y="9112"/>
                  </a:lnTo>
                  <a:lnTo>
                    <a:pt x="25341" y="9360"/>
                  </a:lnTo>
                  <a:lnTo>
                    <a:pt x="25267" y="9459"/>
                  </a:lnTo>
                  <a:lnTo>
                    <a:pt x="25143" y="9459"/>
                  </a:lnTo>
                  <a:lnTo>
                    <a:pt x="24994" y="9508"/>
                  </a:lnTo>
                  <a:lnTo>
                    <a:pt x="24796" y="9508"/>
                  </a:lnTo>
                  <a:lnTo>
                    <a:pt x="24623" y="9162"/>
                  </a:lnTo>
                  <a:lnTo>
                    <a:pt x="24450" y="8914"/>
                  </a:lnTo>
                  <a:lnTo>
                    <a:pt x="24227" y="8765"/>
                  </a:lnTo>
                  <a:lnTo>
                    <a:pt x="24227" y="8567"/>
                  </a:lnTo>
                  <a:lnTo>
                    <a:pt x="24623" y="8122"/>
                  </a:lnTo>
                  <a:lnTo>
                    <a:pt x="24574" y="7973"/>
                  </a:lnTo>
                  <a:lnTo>
                    <a:pt x="24524" y="7874"/>
                  </a:lnTo>
                  <a:lnTo>
                    <a:pt x="24524" y="7725"/>
                  </a:lnTo>
                  <a:lnTo>
                    <a:pt x="24475" y="7379"/>
                  </a:lnTo>
                  <a:close/>
                  <a:moveTo>
                    <a:pt x="119331" y="4952"/>
                  </a:moveTo>
                  <a:lnTo>
                    <a:pt x="119430" y="5200"/>
                  </a:lnTo>
                  <a:lnTo>
                    <a:pt x="119505" y="5398"/>
                  </a:lnTo>
                  <a:lnTo>
                    <a:pt x="119604" y="5398"/>
                  </a:lnTo>
                  <a:lnTo>
                    <a:pt x="119653" y="5447"/>
                  </a:lnTo>
                  <a:lnTo>
                    <a:pt x="119678" y="5447"/>
                  </a:lnTo>
                  <a:lnTo>
                    <a:pt x="119777" y="5447"/>
                  </a:lnTo>
                  <a:lnTo>
                    <a:pt x="119826" y="5447"/>
                  </a:lnTo>
                  <a:lnTo>
                    <a:pt x="119851" y="5447"/>
                  </a:lnTo>
                  <a:lnTo>
                    <a:pt x="119950" y="5546"/>
                  </a:lnTo>
                  <a:lnTo>
                    <a:pt x="120000" y="5695"/>
                  </a:lnTo>
                  <a:lnTo>
                    <a:pt x="119826" y="5992"/>
                  </a:lnTo>
                  <a:lnTo>
                    <a:pt x="119653" y="6240"/>
                  </a:lnTo>
                  <a:lnTo>
                    <a:pt x="118787" y="6388"/>
                  </a:lnTo>
                  <a:lnTo>
                    <a:pt x="118787" y="5695"/>
                  </a:lnTo>
                  <a:lnTo>
                    <a:pt x="118911" y="5447"/>
                  </a:lnTo>
                  <a:lnTo>
                    <a:pt x="119034" y="5299"/>
                  </a:lnTo>
                  <a:lnTo>
                    <a:pt x="119158" y="5101"/>
                  </a:lnTo>
                  <a:lnTo>
                    <a:pt x="119331" y="4952"/>
                  </a:lnTo>
                  <a:close/>
                  <a:moveTo>
                    <a:pt x="26306" y="3565"/>
                  </a:moveTo>
                  <a:lnTo>
                    <a:pt x="26331" y="3912"/>
                  </a:lnTo>
                  <a:lnTo>
                    <a:pt x="26331" y="4160"/>
                  </a:lnTo>
                  <a:lnTo>
                    <a:pt x="26380" y="4259"/>
                  </a:lnTo>
                  <a:lnTo>
                    <a:pt x="26430" y="4358"/>
                  </a:lnTo>
                  <a:lnTo>
                    <a:pt x="26479" y="4407"/>
                  </a:lnTo>
                  <a:lnTo>
                    <a:pt x="26553" y="4605"/>
                  </a:lnTo>
                  <a:lnTo>
                    <a:pt x="26603" y="4754"/>
                  </a:lnTo>
                  <a:lnTo>
                    <a:pt x="26553" y="4952"/>
                  </a:lnTo>
                  <a:lnTo>
                    <a:pt x="26504" y="5200"/>
                  </a:lnTo>
                  <a:lnTo>
                    <a:pt x="26479" y="5398"/>
                  </a:lnTo>
                  <a:lnTo>
                    <a:pt x="26430" y="5546"/>
                  </a:lnTo>
                  <a:lnTo>
                    <a:pt x="26380" y="5893"/>
                  </a:lnTo>
                  <a:lnTo>
                    <a:pt x="26553" y="5992"/>
                  </a:lnTo>
                  <a:lnTo>
                    <a:pt x="26652" y="6141"/>
                  </a:lnTo>
                  <a:lnTo>
                    <a:pt x="26727" y="6339"/>
                  </a:lnTo>
                  <a:lnTo>
                    <a:pt x="26776" y="6487"/>
                  </a:lnTo>
                  <a:lnTo>
                    <a:pt x="26776" y="6834"/>
                  </a:lnTo>
                  <a:lnTo>
                    <a:pt x="26776" y="7181"/>
                  </a:lnTo>
                  <a:lnTo>
                    <a:pt x="26652" y="7379"/>
                  </a:lnTo>
                  <a:lnTo>
                    <a:pt x="26553" y="7527"/>
                  </a:lnTo>
                  <a:lnTo>
                    <a:pt x="26504" y="7775"/>
                  </a:lnTo>
                  <a:lnTo>
                    <a:pt x="26479" y="8072"/>
                  </a:lnTo>
                  <a:lnTo>
                    <a:pt x="26380" y="8419"/>
                  </a:lnTo>
                  <a:lnTo>
                    <a:pt x="26999" y="8419"/>
                  </a:lnTo>
                  <a:lnTo>
                    <a:pt x="26999" y="9162"/>
                  </a:lnTo>
                  <a:lnTo>
                    <a:pt x="27073" y="9855"/>
                  </a:lnTo>
                  <a:lnTo>
                    <a:pt x="27345" y="9855"/>
                  </a:lnTo>
                  <a:lnTo>
                    <a:pt x="27469" y="9607"/>
                  </a:lnTo>
                  <a:lnTo>
                    <a:pt x="27593" y="9360"/>
                  </a:lnTo>
                  <a:lnTo>
                    <a:pt x="27717" y="9112"/>
                  </a:lnTo>
                  <a:lnTo>
                    <a:pt x="27939" y="8914"/>
                  </a:lnTo>
                  <a:lnTo>
                    <a:pt x="27939" y="9459"/>
                  </a:lnTo>
                  <a:lnTo>
                    <a:pt x="27890" y="10152"/>
                  </a:lnTo>
                  <a:lnTo>
                    <a:pt x="27865" y="10747"/>
                  </a:lnTo>
                  <a:lnTo>
                    <a:pt x="27865" y="11143"/>
                  </a:lnTo>
                  <a:lnTo>
                    <a:pt x="27816" y="11440"/>
                  </a:lnTo>
                  <a:lnTo>
                    <a:pt x="27890" y="11588"/>
                  </a:lnTo>
                  <a:lnTo>
                    <a:pt x="27939" y="11687"/>
                  </a:lnTo>
                  <a:lnTo>
                    <a:pt x="27989" y="11787"/>
                  </a:lnTo>
                  <a:lnTo>
                    <a:pt x="28063" y="11836"/>
                  </a:lnTo>
                  <a:lnTo>
                    <a:pt x="28187" y="11935"/>
                  </a:lnTo>
                  <a:lnTo>
                    <a:pt x="28409" y="11242"/>
                  </a:lnTo>
                  <a:lnTo>
                    <a:pt x="28583" y="10449"/>
                  </a:lnTo>
                  <a:lnTo>
                    <a:pt x="28583" y="9855"/>
                  </a:lnTo>
                  <a:lnTo>
                    <a:pt x="28533" y="9261"/>
                  </a:lnTo>
                  <a:lnTo>
                    <a:pt x="28533" y="8666"/>
                  </a:lnTo>
                  <a:lnTo>
                    <a:pt x="28632" y="8072"/>
                  </a:lnTo>
                  <a:lnTo>
                    <a:pt x="28880" y="7626"/>
                  </a:lnTo>
                  <a:lnTo>
                    <a:pt x="28979" y="7428"/>
                  </a:lnTo>
                  <a:lnTo>
                    <a:pt x="29053" y="7428"/>
                  </a:lnTo>
                  <a:lnTo>
                    <a:pt x="29152" y="7527"/>
                  </a:lnTo>
                  <a:lnTo>
                    <a:pt x="29226" y="7626"/>
                  </a:lnTo>
                  <a:lnTo>
                    <a:pt x="29276" y="7775"/>
                  </a:lnTo>
                  <a:lnTo>
                    <a:pt x="29375" y="7973"/>
                  </a:lnTo>
                  <a:lnTo>
                    <a:pt x="29399" y="8122"/>
                  </a:lnTo>
                  <a:lnTo>
                    <a:pt x="29498" y="8221"/>
                  </a:lnTo>
                  <a:lnTo>
                    <a:pt x="29548" y="8419"/>
                  </a:lnTo>
                  <a:lnTo>
                    <a:pt x="29721" y="8419"/>
                  </a:lnTo>
                  <a:lnTo>
                    <a:pt x="29919" y="8221"/>
                  </a:lnTo>
                  <a:lnTo>
                    <a:pt x="30142" y="8122"/>
                  </a:lnTo>
                  <a:lnTo>
                    <a:pt x="30315" y="8419"/>
                  </a:lnTo>
                  <a:lnTo>
                    <a:pt x="30315" y="9112"/>
                  </a:lnTo>
                  <a:lnTo>
                    <a:pt x="30315" y="9459"/>
                  </a:lnTo>
                  <a:lnTo>
                    <a:pt x="30266" y="10053"/>
                  </a:lnTo>
                  <a:lnTo>
                    <a:pt x="30241" y="10796"/>
                  </a:lnTo>
                  <a:lnTo>
                    <a:pt x="30142" y="11687"/>
                  </a:lnTo>
                  <a:lnTo>
                    <a:pt x="30068" y="12381"/>
                  </a:lnTo>
                  <a:lnTo>
                    <a:pt x="30018" y="12876"/>
                  </a:lnTo>
                  <a:lnTo>
                    <a:pt x="29845" y="12876"/>
                  </a:lnTo>
                  <a:lnTo>
                    <a:pt x="29746" y="12827"/>
                  </a:lnTo>
                  <a:lnTo>
                    <a:pt x="29672" y="12728"/>
                  </a:lnTo>
                  <a:lnTo>
                    <a:pt x="29573" y="12628"/>
                  </a:lnTo>
                  <a:lnTo>
                    <a:pt x="29449" y="12529"/>
                  </a:lnTo>
                  <a:lnTo>
                    <a:pt x="29449" y="12728"/>
                  </a:lnTo>
                  <a:lnTo>
                    <a:pt x="29498" y="12827"/>
                  </a:lnTo>
                  <a:lnTo>
                    <a:pt x="29548" y="12876"/>
                  </a:lnTo>
                  <a:lnTo>
                    <a:pt x="29573" y="12975"/>
                  </a:lnTo>
                  <a:lnTo>
                    <a:pt x="29573" y="13074"/>
                  </a:lnTo>
                  <a:lnTo>
                    <a:pt x="29622" y="13223"/>
                  </a:lnTo>
                  <a:lnTo>
                    <a:pt x="29622" y="13520"/>
                  </a:lnTo>
                  <a:lnTo>
                    <a:pt x="28409" y="13669"/>
                  </a:lnTo>
                  <a:lnTo>
                    <a:pt x="28409" y="13867"/>
                  </a:lnTo>
                  <a:lnTo>
                    <a:pt x="28508" y="14362"/>
                  </a:lnTo>
                  <a:lnTo>
                    <a:pt x="28459" y="14907"/>
                  </a:lnTo>
                  <a:lnTo>
                    <a:pt x="28409" y="15749"/>
                  </a:lnTo>
                  <a:lnTo>
                    <a:pt x="28187" y="15749"/>
                  </a:lnTo>
                  <a:lnTo>
                    <a:pt x="27890" y="15402"/>
                  </a:lnTo>
                  <a:lnTo>
                    <a:pt x="27469" y="15204"/>
                  </a:lnTo>
                  <a:lnTo>
                    <a:pt x="27469" y="15402"/>
                  </a:lnTo>
                  <a:lnTo>
                    <a:pt x="27543" y="15402"/>
                  </a:lnTo>
                  <a:lnTo>
                    <a:pt x="27642" y="15550"/>
                  </a:lnTo>
                  <a:lnTo>
                    <a:pt x="27692" y="15650"/>
                  </a:lnTo>
                  <a:lnTo>
                    <a:pt x="27717" y="15749"/>
                  </a:lnTo>
                  <a:lnTo>
                    <a:pt x="27766" y="15848"/>
                  </a:lnTo>
                  <a:lnTo>
                    <a:pt x="27816" y="16095"/>
                  </a:lnTo>
                  <a:lnTo>
                    <a:pt x="27816" y="16343"/>
                  </a:lnTo>
                  <a:lnTo>
                    <a:pt x="27766" y="16541"/>
                  </a:lnTo>
                  <a:lnTo>
                    <a:pt x="27692" y="16690"/>
                  </a:lnTo>
                  <a:lnTo>
                    <a:pt x="27642" y="16888"/>
                  </a:lnTo>
                  <a:lnTo>
                    <a:pt x="27420" y="17234"/>
                  </a:lnTo>
                  <a:lnTo>
                    <a:pt x="27246" y="17581"/>
                  </a:lnTo>
                  <a:lnTo>
                    <a:pt x="27172" y="17977"/>
                  </a:lnTo>
                  <a:lnTo>
                    <a:pt x="27073" y="18621"/>
                  </a:lnTo>
                  <a:lnTo>
                    <a:pt x="26900" y="18621"/>
                  </a:lnTo>
                  <a:lnTo>
                    <a:pt x="26776" y="18522"/>
                  </a:lnTo>
                  <a:lnTo>
                    <a:pt x="26652" y="18423"/>
                  </a:lnTo>
                  <a:lnTo>
                    <a:pt x="26553" y="18324"/>
                  </a:lnTo>
                  <a:lnTo>
                    <a:pt x="26380" y="18274"/>
                  </a:lnTo>
                  <a:lnTo>
                    <a:pt x="26380" y="18423"/>
                  </a:lnTo>
                  <a:lnTo>
                    <a:pt x="26603" y="18423"/>
                  </a:lnTo>
                  <a:lnTo>
                    <a:pt x="26652" y="18621"/>
                  </a:lnTo>
                  <a:lnTo>
                    <a:pt x="26677" y="18770"/>
                  </a:lnTo>
                  <a:lnTo>
                    <a:pt x="26727" y="18869"/>
                  </a:lnTo>
                  <a:lnTo>
                    <a:pt x="26727" y="19017"/>
                  </a:lnTo>
                  <a:lnTo>
                    <a:pt x="26776" y="19314"/>
                  </a:lnTo>
                  <a:lnTo>
                    <a:pt x="26776" y="19562"/>
                  </a:lnTo>
                  <a:lnTo>
                    <a:pt x="26380" y="19810"/>
                  </a:lnTo>
                  <a:lnTo>
                    <a:pt x="26034" y="20255"/>
                  </a:lnTo>
                  <a:lnTo>
                    <a:pt x="25811" y="20751"/>
                  </a:lnTo>
                  <a:lnTo>
                    <a:pt x="25663" y="21543"/>
                  </a:lnTo>
                  <a:lnTo>
                    <a:pt x="25663" y="22682"/>
                  </a:lnTo>
                  <a:lnTo>
                    <a:pt x="25811" y="23375"/>
                  </a:lnTo>
                  <a:lnTo>
                    <a:pt x="25910" y="24316"/>
                  </a:lnTo>
                  <a:lnTo>
                    <a:pt x="25910" y="25257"/>
                  </a:lnTo>
                  <a:lnTo>
                    <a:pt x="26380" y="25257"/>
                  </a:lnTo>
                  <a:lnTo>
                    <a:pt x="26380" y="25703"/>
                  </a:lnTo>
                  <a:lnTo>
                    <a:pt x="26479" y="25852"/>
                  </a:lnTo>
                  <a:lnTo>
                    <a:pt x="26479" y="26050"/>
                  </a:lnTo>
                  <a:lnTo>
                    <a:pt x="26479" y="26198"/>
                  </a:lnTo>
                  <a:lnTo>
                    <a:pt x="26479" y="26297"/>
                  </a:lnTo>
                  <a:lnTo>
                    <a:pt x="26479" y="26397"/>
                  </a:lnTo>
                  <a:lnTo>
                    <a:pt x="26479" y="26446"/>
                  </a:lnTo>
                  <a:lnTo>
                    <a:pt x="26504" y="26545"/>
                  </a:lnTo>
                  <a:lnTo>
                    <a:pt x="26652" y="26545"/>
                  </a:lnTo>
                  <a:lnTo>
                    <a:pt x="26776" y="26644"/>
                  </a:lnTo>
                  <a:lnTo>
                    <a:pt x="27073" y="26545"/>
                  </a:lnTo>
                  <a:lnTo>
                    <a:pt x="27370" y="26793"/>
                  </a:lnTo>
                  <a:lnTo>
                    <a:pt x="27692" y="27238"/>
                  </a:lnTo>
                  <a:lnTo>
                    <a:pt x="27989" y="27833"/>
                  </a:lnTo>
                  <a:lnTo>
                    <a:pt x="28236" y="28378"/>
                  </a:lnTo>
                  <a:lnTo>
                    <a:pt x="28508" y="28724"/>
                  </a:lnTo>
                  <a:lnTo>
                    <a:pt x="28632" y="28823"/>
                  </a:lnTo>
                  <a:lnTo>
                    <a:pt x="28706" y="28873"/>
                  </a:lnTo>
                  <a:lnTo>
                    <a:pt x="28805" y="28823"/>
                  </a:lnTo>
                  <a:lnTo>
                    <a:pt x="28880" y="28823"/>
                  </a:lnTo>
                  <a:lnTo>
                    <a:pt x="28929" y="28724"/>
                  </a:lnTo>
                  <a:lnTo>
                    <a:pt x="29028" y="28625"/>
                  </a:lnTo>
                  <a:lnTo>
                    <a:pt x="29053" y="28526"/>
                  </a:lnTo>
                  <a:lnTo>
                    <a:pt x="29152" y="28526"/>
                  </a:lnTo>
                  <a:lnTo>
                    <a:pt x="29845" y="28873"/>
                  </a:lnTo>
                  <a:lnTo>
                    <a:pt x="29919" y="29814"/>
                  </a:lnTo>
                  <a:lnTo>
                    <a:pt x="30018" y="30507"/>
                  </a:lnTo>
                  <a:lnTo>
                    <a:pt x="30068" y="31052"/>
                  </a:lnTo>
                  <a:lnTo>
                    <a:pt x="30092" y="31547"/>
                  </a:lnTo>
                  <a:lnTo>
                    <a:pt x="30191" y="32092"/>
                  </a:lnTo>
                  <a:lnTo>
                    <a:pt x="30414" y="32686"/>
                  </a:lnTo>
                  <a:lnTo>
                    <a:pt x="30661" y="33479"/>
                  </a:lnTo>
                  <a:lnTo>
                    <a:pt x="30736" y="33380"/>
                  </a:lnTo>
                  <a:lnTo>
                    <a:pt x="30785" y="33380"/>
                  </a:lnTo>
                  <a:lnTo>
                    <a:pt x="30785" y="33380"/>
                  </a:lnTo>
                  <a:lnTo>
                    <a:pt x="30835" y="33281"/>
                  </a:lnTo>
                  <a:lnTo>
                    <a:pt x="30884" y="33281"/>
                  </a:lnTo>
                  <a:lnTo>
                    <a:pt x="30958" y="33231"/>
                  </a:lnTo>
                  <a:lnTo>
                    <a:pt x="31008" y="33231"/>
                  </a:lnTo>
                  <a:lnTo>
                    <a:pt x="31008" y="33132"/>
                  </a:lnTo>
                  <a:lnTo>
                    <a:pt x="31008" y="33132"/>
                  </a:lnTo>
                  <a:lnTo>
                    <a:pt x="31008" y="33132"/>
                  </a:lnTo>
                  <a:lnTo>
                    <a:pt x="31008" y="33033"/>
                  </a:lnTo>
                  <a:lnTo>
                    <a:pt x="31057" y="32884"/>
                  </a:lnTo>
                  <a:lnTo>
                    <a:pt x="31057" y="32340"/>
                  </a:lnTo>
                  <a:lnTo>
                    <a:pt x="31008" y="31646"/>
                  </a:lnTo>
                  <a:lnTo>
                    <a:pt x="30909" y="30804"/>
                  </a:lnTo>
                  <a:lnTo>
                    <a:pt x="30785" y="30012"/>
                  </a:lnTo>
                  <a:lnTo>
                    <a:pt x="31132" y="29665"/>
                  </a:lnTo>
                  <a:lnTo>
                    <a:pt x="31478" y="29170"/>
                  </a:lnTo>
                  <a:lnTo>
                    <a:pt x="31701" y="28477"/>
                  </a:lnTo>
                  <a:lnTo>
                    <a:pt x="31825" y="27585"/>
                  </a:lnTo>
                  <a:lnTo>
                    <a:pt x="31874" y="27090"/>
                  </a:lnTo>
                  <a:lnTo>
                    <a:pt x="31825" y="26297"/>
                  </a:lnTo>
                  <a:lnTo>
                    <a:pt x="31825" y="25505"/>
                  </a:lnTo>
                  <a:lnTo>
                    <a:pt x="31651" y="25356"/>
                  </a:lnTo>
                  <a:lnTo>
                    <a:pt x="31577" y="25257"/>
                  </a:lnTo>
                  <a:lnTo>
                    <a:pt x="31478" y="25158"/>
                  </a:lnTo>
                  <a:lnTo>
                    <a:pt x="31404" y="25010"/>
                  </a:lnTo>
                  <a:lnTo>
                    <a:pt x="31354" y="24713"/>
                  </a:lnTo>
                  <a:lnTo>
                    <a:pt x="31528" y="24118"/>
                  </a:lnTo>
                  <a:lnTo>
                    <a:pt x="31602" y="23425"/>
                  </a:lnTo>
                  <a:lnTo>
                    <a:pt x="31528" y="22682"/>
                  </a:lnTo>
                  <a:lnTo>
                    <a:pt x="31429" y="21890"/>
                  </a:lnTo>
                  <a:lnTo>
                    <a:pt x="31305" y="20998"/>
                  </a:lnTo>
                  <a:lnTo>
                    <a:pt x="31255" y="20156"/>
                  </a:lnTo>
                  <a:lnTo>
                    <a:pt x="31354" y="20156"/>
                  </a:lnTo>
                  <a:lnTo>
                    <a:pt x="31354" y="19958"/>
                  </a:lnTo>
                  <a:lnTo>
                    <a:pt x="31948" y="20156"/>
                  </a:lnTo>
                  <a:lnTo>
                    <a:pt x="32468" y="20156"/>
                  </a:lnTo>
                  <a:lnTo>
                    <a:pt x="33037" y="19958"/>
                  </a:lnTo>
                  <a:lnTo>
                    <a:pt x="33161" y="20404"/>
                  </a:lnTo>
                  <a:lnTo>
                    <a:pt x="33285" y="20998"/>
                  </a:lnTo>
                  <a:lnTo>
                    <a:pt x="33433" y="21444"/>
                  </a:lnTo>
                  <a:lnTo>
                    <a:pt x="33557" y="21642"/>
                  </a:lnTo>
                  <a:lnTo>
                    <a:pt x="33631" y="21692"/>
                  </a:lnTo>
                  <a:lnTo>
                    <a:pt x="33780" y="21692"/>
                  </a:lnTo>
                  <a:lnTo>
                    <a:pt x="33903" y="21791"/>
                  </a:lnTo>
                  <a:lnTo>
                    <a:pt x="34027" y="21890"/>
                  </a:lnTo>
                  <a:lnTo>
                    <a:pt x="34126" y="22038"/>
                  </a:lnTo>
                  <a:lnTo>
                    <a:pt x="34151" y="22484"/>
                  </a:lnTo>
                  <a:lnTo>
                    <a:pt x="34250" y="23276"/>
                  </a:lnTo>
                  <a:lnTo>
                    <a:pt x="34299" y="23970"/>
                  </a:lnTo>
                  <a:lnTo>
                    <a:pt x="34374" y="24465"/>
                  </a:lnTo>
                  <a:lnTo>
                    <a:pt x="34423" y="24564"/>
                  </a:lnTo>
                  <a:lnTo>
                    <a:pt x="34497" y="24713"/>
                  </a:lnTo>
                  <a:lnTo>
                    <a:pt x="34596" y="24812"/>
                  </a:lnTo>
                  <a:lnTo>
                    <a:pt x="34671" y="25010"/>
                  </a:lnTo>
                  <a:lnTo>
                    <a:pt x="34819" y="25059"/>
                  </a:lnTo>
                  <a:lnTo>
                    <a:pt x="34844" y="25257"/>
                  </a:lnTo>
                  <a:lnTo>
                    <a:pt x="35190" y="24713"/>
                  </a:lnTo>
                  <a:lnTo>
                    <a:pt x="35462" y="24069"/>
                  </a:lnTo>
                  <a:lnTo>
                    <a:pt x="35660" y="23375"/>
                  </a:lnTo>
                  <a:lnTo>
                    <a:pt x="36007" y="22831"/>
                  </a:lnTo>
                  <a:lnTo>
                    <a:pt x="36056" y="23425"/>
                  </a:lnTo>
                  <a:lnTo>
                    <a:pt x="36180" y="23772"/>
                  </a:lnTo>
                  <a:lnTo>
                    <a:pt x="36353" y="24118"/>
                  </a:lnTo>
                  <a:lnTo>
                    <a:pt x="36527" y="24465"/>
                  </a:lnTo>
                  <a:lnTo>
                    <a:pt x="36675" y="24911"/>
                  </a:lnTo>
                  <a:lnTo>
                    <a:pt x="36675" y="25059"/>
                  </a:lnTo>
                  <a:lnTo>
                    <a:pt x="36675" y="25257"/>
                  </a:lnTo>
                  <a:lnTo>
                    <a:pt x="36626" y="25356"/>
                  </a:lnTo>
                  <a:lnTo>
                    <a:pt x="36626" y="25505"/>
                  </a:lnTo>
                  <a:lnTo>
                    <a:pt x="36576" y="25703"/>
                  </a:lnTo>
                  <a:lnTo>
                    <a:pt x="36626" y="25852"/>
                  </a:lnTo>
                  <a:lnTo>
                    <a:pt x="36675" y="26050"/>
                  </a:lnTo>
                  <a:lnTo>
                    <a:pt x="36700" y="26099"/>
                  </a:lnTo>
                  <a:lnTo>
                    <a:pt x="36799" y="26099"/>
                  </a:lnTo>
                  <a:lnTo>
                    <a:pt x="36873" y="26099"/>
                  </a:lnTo>
                  <a:lnTo>
                    <a:pt x="36923" y="26099"/>
                  </a:lnTo>
                  <a:lnTo>
                    <a:pt x="37022" y="26099"/>
                  </a:lnTo>
                  <a:lnTo>
                    <a:pt x="37046" y="26198"/>
                  </a:lnTo>
                  <a:lnTo>
                    <a:pt x="37195" y="26892"/>
                  </a:lnTo>
                  <a:lnTo>
                    <a:pt x="37195" y="27437"/>
                  </a:lnTo>
                  <a:lnTo>
                    <a:pt x="37145" y="27932"/>
                  </a:lnTo>
                  <a:lnTo>
                    <a:pt x="37220" y="28378"/>
                  </a:lnTo>
                  <a:lnTo>
                    <a:pt x="37541" y="28873"/>
                  </a:lnTo>
                  <a:lnTo>
                    <a:pt x="37269" y="29913"/>
                  </a:lnTo>
                  <a:lnTo>
                    <a:pt x="36972" y="30804"/>
                  </a:lnTo>
                  <a:lnTo>
                    <a:pt x="37046" y="30804"/>
                  </a:lnTo>
                  <a:lnTo>
                    <a:pt x="37319" y="30260"/>
                  </a:lnTo>
                  <a:lnTo>
                    <a:pt x="37566" y="29814"/>
                  </a:lnTo>
                  <a:lnTo>
                    <a:pt x="37789" y="29319"/>
                  </a:lnTo>
                  <a:lnTo>
                    <a:pt x="38086" y="29467"/>
                  </a:lnTo>
                  <a:lnTo>
                    <a:pt x="38259" y="29814"/>
                  </a:lnTo>
                  <a:lnTo>
                    <a:pt x="38432" y="30260"/>
                  </a:lnTo>
                  <a:lnTo>
                    <a:pt x="38482" y="30953"/>
                  </a:lnTo>
                  <a:lnTo>
                    <a:pt x="38878" y="30953"/>
                  </a:lnTo>
                  <a:lnTo>
                    <a:pt x="38878" y="31200"/>
                  </a:lnTo>
                  <a:lnTo>
                    <a:pt x="38902" y="31399"/>
                  </a:lnTo>
                  <a:lnTo>
                    <a:pt x="38902" y="31646"/>
                  </a:lnTo>
                  <a:lnTo>
                    <a:pt x="38952" y="31894"/>
                  </a:lnTo>
                  <a:lnTo>
                    <a:pt x="38902" y="32191"/>
                  </a:lnTo>
                  <a:lnTo>
                    <a:pt x="38902" y="32340"/>
                  </a:lnTo>
                  <a:lnTo>
                    <a:pt x="38902" y="32538"/>
                  </a:lnTo>
                  <a:lnTo>
                    <a:pt x="38952" y="32587"/>
                  </a:lnTo>
                  <a:lnTo>
                    <a:pt x="38952" y="32785"/>
                  </a:lnTo>
                  <a:lnTo>
                    <a:pt x="38952" y="32884"/>
                  </a:lnTo>
                  <a:lnTo>
                    <a:pt x="38952" y="33033"/>
                  </a:lnTo>
                  <a:lnTo>
                    <a:pt x="38482" y="33726"/>
                  </a:lnTo>
                  <a:lnTo>
                    <a:pt x="37962" y="34172"/>
                  </a:lnTo>
                  <a:lnTo>
                    <a:pt x="37368" y="34420"/>
                  </a:lnTo>
                  <a:lnTo>
                    <a:pt x="36749" y="34568"/>
                  </a:lnTo>
                  <a:lnTo>
                    <a:pt x="36155" y="34766"/>
                  </a:lnTo>
                  <a:lnTo>
                    <a:pt x="35537" y="34915"/>
                  </a:lnTo>
                  <a:lnTo>
                    <a:pt x="35017" y="35262"/>
                  </a:lnTo>
                  <a:lnTo>
                    <a:pt x="34547" y="35707"/>
                  </a:lnTo>
                  <a:lnTo>
                    <a:pt x="34200" y="36500"/>
                  </a:lnTo>
                  <a:lnTo>
                    <a:pt x="34299" y="36500"/>
                  </a:lnTo>
                  <a:lnTo>
                    <a:pt x="34720" y="35905"/>
                  </a:lnTo>
                  <a:lnTo>
                    <a:pt x="35240" y="35460"/>
                  </a:lnTo>
                  <a:lnTo>
                    <a:pt x="35809" y="35212"/>
                  </a:lnTo>
                  <a:lnTo>
                    <a:pt x="35834" y="35361"/>
                  </a:lnTo>
                  <a:lnTo>
                    <a:pt x="35883" y="35559"/>
                  </a:lnTo>
                  <a:lnTo>
                    <a:pt x="35933" y="35608"/>
                  </a:lnTo>
                  <a:lnTo>
                    <a:pt x="36007" y="35707"/>
                  </a:lnTo>
                  <a:lnTo>
                    <a:pt x="36106" y="35806"/>
                  </a:lnTo>
                  <a:lnTo>
                    <a:pt x="36180" y="35955"/>
                  </a:lnTo>
                  <a:lnTo>
                    <a:pt x="36056" y="36401"/>
                  </a:lnTo>
                  <a:lnTo>
                    <a:pt x="35982" y="36747"/>
                  </a:lnTo>
                  <a:lnTo>
                    <a:pt x="35933" y="37094"/>
                  </a:lnTo>
                  <a:lnTo>
                    <a:pt x="35883" y="37639"/>
                  </a:lnTo>
                  <a:lnTo>
                    <a:pt x="36230" y="37985"/>
                  </a:lnTo>
                  <a:lnTo>
                    <a:pt x="36452" y="38481"/>
                  </a:lnTo>
                  <a:lnTo>
                    <a:pt x="36626" y="38976"/>
                  </a:lnTo>
                  <a:lnTo>
                    <a:pt x="36848" y="39521"/>
                  </a:lnTo>
                  <a:lnTo>
                    <a:pt x="36848" y="39669"/>
                  </a:lnTo>
                  <a:lnTo>
                    <a:pt x="36848" y="39768"/>
                  </a:lnTo>
                  <a:lnTo>
                    <a:pt x="36799" y="39768"/>
                  </a:lnTo>
                  <a:lnTo>
                    <a:pt x="36799" y="39867"/>
                  </a:lnTo>
                  <a:lnTo>
                    <a:pt x="36749" y="39966"/>
                  </a:lnTo>
                  <a:lnTo>
                    <a:pt x="36502" y="40561"/>
                  </a:lnTo>
                  <a:lnTo>
                    <a:pt x="36155" y="41056"/>
                  </a:lnTo>
                  <a:lnTo>
                    <a:pt x="35710" y="41403"/>
                  </a:lnTo>
                  <a:lnTo>
                    <a:pt x="35710" y="40660"/>
                  </a:lnTo>
                  <a:lnTo>
                    <a:pt x="35933" y="40363"/>
                  </a:lnTo>
                  <a:lnTo>
                    <a:pt x="36106" y="40115"/>
                  </a:lnTo>
                  <a:lnTo>
                    <a:pt x="36279" y="39669"/>
                  </a:lnTo>
                  <a:lnTo>
                    <a:pt x="36106" y="39521"/>
                  </a:lnTo>
                  <a:lnTo>
                    <a:pt x="36106" y="39323"/>
                  </a:lnTo>
                  <a:lnTo>
                    <a:pt x="36056" y="39323"/>
                  </a:lnTo>
                  <a:lnTo>
                    <a:pt x="36007" y="39323"/>
                  </a:lnTo>
                  <a:lnTo>
                    <a:pt x="36007" y="39323"/>
                  </a:lnTo>
                  <a:lnTo>
                    <a:pt x="36007" y="39422"/>
                  </a:lnTo>
                  <a:lnTo>
                    <a:pt x="36007" y="39521"/>
                  </a:lnTo>
                  <a:lnTo>
                    <a:pt x="36007" y="39521"/>
                  </a:lnTo>
                  <a:lnTo>
                    <a:pt x="35710" y="39966"/>
                  </a:lnTo>
                  <a:lnTo>
                    <a:pt x="35314" y="40313"/>
                  </a:lnTo>
                  <a:lnTo>
                    <a:pt x="34992" y="40561"/>
                  </a:lnTo>
                  <a:lnTo>
                    <a:pt x="34646" y="40907"/>
                  </a:lnTo>
                  <a:lnTo>
                    <a:pt x="34324" y="41353"/>
                  </a:lnTo>
                  <a:lnTo>
                    <a:pt x="34126" y="41947"/>
                  </a:lnTo>
                  <a:lnTo>
                    <a:pt x="33978" y="42789"/>
                  </a:lnTo>
                  <a:lnTo>
                    <a:pt x="34126" y="42888"/>
                  </a:lnTo>
                  <a:lnTo>
                    <a:pt x="34299" y="42988"/>
                  </a:lnTo>
                  <a:lnTo>
                    <a:pt x="34374" y="43136"/>
                  </a:lnTo>
                  <a:lnTo>
                    <a:pt x="34200" y="43136"/>
                  </a:lnTo>
                  <a:lnTo>
                    <a:pt x="33953" y="43582"/>
                  </a:lnTo>
                  <a:lnTo>
                    <a:pt x="33606" y="43730"/>
                  </a:lnTo>
                  <a:lnTo>
                    <a:pt x="33285" y="43829"/>
                  </a:lnTo>
                  <a:lnTo>
                    <a:pt x="32938" y="43929"/>
                  </a:lnTo>
                  <a:lnTo>
                    <a:pt x="32691" y="45315"/>
                  </a:lnTo>
                  <a:lnTo>
                    <a:pt x="32394" y="46801"/>
                  </a:lnTo>
                  <a:lnTo>
                    <a:pt x="32295" y="46603"/>
                  </a:lnTo>
                  <a:lnTo>
                    <a:pt x="32270" y="46504"/>
                  </a:lnTo>
                  <a:lnTo>
                    <a:pt x="32171" y="46454"/>
                  </a:lnTo>
                  <a:lnTo>
                    <a:pt x="32122" y="46355"/>
                  </a:lnTo>
                  <a:lnTo>
                    <a:pt x="31998" y="46157"/>
                  </a:lnTo>
                  <a:lnTo>
                    <a:pt x="31998" y="46603"/>
                  </a:lnTo>
                  <a:lnTo>
                    <a:pt x="32047" y="46801"/>
                  </a:lnTo>
                  <a:lnTo>
                    <a:pt x="32122" y="47296"/>
                  </a:lnTo>
                  <a:lnTo>
                    <a:pt x="32221" y="47891"/>
                  </a:lnTo>
                  <a:lnTo>
                    <a:pt x="32295" y="48435"/>
                  </a:lnTo>
                  <a:lnTo>
                    <a:pt x="32295" y="48683"/>
                  </a:lnTo>
                  <a:lnTo>
                    <a:pt x="31948" y="49129"/>
                  </a:lnTo>
                  <a:lnTo>
                    <a:pt x="31577" y="49525"/>
                  </a:lnTo>
                  <a:lnTo>
                    <a:pt x="31181" y="50070"/>
                  </a:lnTo>
                  <a:lnTo>
                    <a:pt x="30785" y="50565"/>
                  </a:lnTo>
                  <a:lnTo>
                    <a:pt x="30538" y="51258"/>
                  </a:lnTo>
                  <a:lnTo>
                    <a:pt x="30414" y="52150"/>
                  </a:lnTo>
                  <a:lnTo>
                    <a:pt x="30266" y="52843"/>
                  </a:lnTo>
                  <a:lnTo>
                    <a:pt x="30315" y="53685"/>
                  </a:lnTo>
                  <a:lnTo>
                    <a:pt x="30439" y="54626"/>
                  </a:lnTo>
                  <a:lnTo>
                    <a:pt x="30612" y="55617"/>
                  </a:lnTo>
                  <a:lnTo>
                    <a:pt x="30785" y="56557"/>
                  </a:lnTo>
                  <a:lnTo>
                    <a:pt x="30884" y="57399"/>
                  </a:lnTo>
                  <a:lnTo>
                    <a:pt x="30785" y="57399"/>
                  </a:lnTo>
                  <a:lnTo>
                    <a:pt x="30785" y="57598"/>
                  </a:lnTo>
                  <a:lnTo>
                    <a:pt x="30488" y="57399"/>
                  </a:lnTo>
                  <a:lnTo>
                    <a:pt x="30365" y="56657"/>
                  </a:lnTo>
                  <a:lnTo>
                    <a:pt x="30142" y="55666"/>
                  </a:lnTo>
                  <a:lnTo>
                    <a:pt x="29894" y="54626"/>
                  </a:lnTo>
                  <a:lnTo>
                    <a:pt x="29622" y="53883"/>
                  </a:lnTo>
                  <a:lnTo>
                    <a:pt x="29375" y="53437"/>
                  </a:lnTo>
                  <a:lnTo>
                    <a:pt x="29053" y="53338"/>
                  </a:lnTo>
                  <a:lnTo>
                    <a:pt x="28682" y="52992"/>
                  </a:lnTo>
                  <a:lnTo>
                    <a:pt x="28236" y="52645"/>
                  </a:lnTo>
                  <a:lnTo>
                    <a:pt x="27717" y="52496"/>
                  </a:lnTo>
                  <a:lnTo>
                    <a:pt x="27717" y="52645"/>
                  </a:lnTo>
                  <a:lnTo>
                    <a:pt x="27642" y="52645"/>
                  </a:lnTo>
                  <a:lnTo>
                    <a:pt x="27692" y="52942"/>
                  </a:lnTo>
                  <a:lnTo>
                    <a:pt x="27766" y="53190"/>
                  </a:lnTo>
                  <a:lnTo>
                    <a:pt x="27816" y="53338"/>
                  </a:lnTo>
                  <a:lnTo>
                    <a:pt x="27865" y="53536"/>
                  </a:lnTo>
                  <a:lnTo>
                    <a:pt x="27939" y="53784"/>
                  </a:lnTo>
                  <a:lnTo>
                    <a:pt x="27543" y="53784"/>
                  </a:lnTo>
                  <a:lnTo>
                    <a:pt x="27246" y="53536"/>
                  </a:lnTo>
                  <a:lnTo>
                    <a:pt x="26850" y="53338"/>
                  </a:lnTo>
                  <a:lnTo>
                    <a:pt x="26479" y="53338"/>
                  </a:lnTo>
                  <a:lnTo>
                    <a:pt x="26083" y="53437"/>
                  </a:lnTo>
                  <a:lnTo>
                    <a:pt x="25811" y="53586"/>
                  </a:lnTo>
                  <a:lnTo>
                    <a:pt x="25514" y="53883"/>
                  </a:lnTo>
                  <a:lnTo>
                    <a:pt x="25267" y="54230"/>
                  </a:lnTo>
                  <a:lnTo>
                    <a:pt x="25093" y="54725"/>
                  </a:lnTo>
                  <a:lnTo>
                    <a:pt x="24994" y="55171"/>
                  </a:lnTo>
                  <a:lnTo>
                    <a:pt x="25044" y="55517"/>
                  </a:lnTo>
                  <a:lnTo>
                    <a:pt x="25044" y="55963"/>
                  </a:lnTo>
                  <a:lnTo>
                    <a:pt x="24970" y="56458"/>
                  </a:lnTo>
                  <a:lnTo>
                    <a:pt x="24796" y="57598"/>
                  </a:lnTo>
                  <a:lnTo>
                    <a:pt x="24796" y="58439"/>
                  </a:lnTo>
                  <a:lnTo>
                    <a:pt x="24821" y="59331"/>
                  </a:lnTo>
                  <a:lnTo>
                    <a:pt x="24994" y="60173"/>
                  </a:lnTo>
                  <a:lnTo>
                    <a:pt x="25267" y="61213"/>
                  </a:lnTo>
                  <a:lnTo>
                    <a:pt x="25564" y="61312"/>
                  </a:lnTo>
                  <a:lnTo>
                    <a:pt x="25737" y="61411"/>
                  </a:lnTo>
                  <a:lnTo>
                    <a:pt x="25811" y="61560"/>
                  </a:lnTo>
                  <a:lnTo>
                    <a:pt x="25910" y="61659"/>
                  </a:lnTo>
                  <a:lnTo>
                    <a:pt x="26034" y="61758"/>
                  </a:lnTo>
                  <a:lnTo>
                    <a:pt x="26256" y="61560"/>
                  </a:lnTo>
                  <a:lnTo>
                    <a:pt x="26603" y="61213"/>
                  </a:lnTo>
                  <a:lnTo>
                    <a:pt x="26677" y="61114"/>
                  </a:lnTo>
                  <a:lnTo>
                    <a:pt x="26727" y="61114"/>
                  </a:lnTo>
                  <a:lnTo>
                    <a:pt x="26826" y="61114"/>
                  </a:lnTo>
                  <a:lnTo>
                    <a:pt x="26826" y="61114"/>
                  </a:lnTo>
                  <a:lnTo>
                    <a:pt x="26850" y="61114"/>
                  </a:lnTo>
                  <a:lnTo>
                    <a:pt x="26900" y="61114"/>
                  </a:lnTo>
                  <a:lnTo>
                    <a:pt x="26900" y="61064"/>
                  </a:lnTo>
                  <a:lnTo>
                    <a:pt x="26999" y="60866"/>
                  </a:lnTo>
                  <a:lnTo>
                    <a:pt x="27024" y="60619"/>
                  </a:lnTo>
                  <a:lnTo>
                    <a:pt x="27073" y="60371"/>
                  </a:lnTo>
                  <a:lnTo>
                    <a:pt x="27123" y="60074"/>
                  </a:lnTo>
                  <a:lnTo>
                    <a:pt x="27172" y="59925"/>
                  </a:lnTo>
                  <a:lnTo>
                    <a:pt x="27370" y="59479"/>
                  </a:lnTo>
                  <a:lnTo>
                    <a:pt x="27642" y="59232"/>
                  </a:lnTo>
                  <a:lnTo>
                    <a:pt x="28038" y="59133"/>
                  </a:lnTo>
                  <a:lnTo>
                    <a:pt x="28063" y="59331"/>
                  </a:lnTo>
                  <a:lnTo>
                    <a:pt x="28113" y="59380"/>
                  </a:lnTo>
                  <a:lnTo>
                    <a:pt x="28113" y="59479"/>
                  </a:lnTo>
                  <a:lnTo>
                    <a:pt x="28162" y="59479"/>
                  </a:lnTo>
                  <a:lnTo>
                    <a:pt x="28162" y="59380"/>
                  </a:lnTo>
                  <a:lnTo>
                    <a:pt x="28187" y="59380"/>
                  </a:lnTo>
                  <a:lnTo>
                    <a:pt x="28286" y="59380"/>
                  </a:lnTo>
                  <a:lnTo>
                    <a:pt x="28409" y="59331"/>
                  </a:lnTo>
                  <a:lnTo>
                    <a:pt x="28409" y="60074"/>
                  </a:lnTo>
                  <a:lnTo>
                    <a:pt x="28236" y="60420"/>
                  </a:lnTo>
                  <a:lnTo>
                    <a:pt x="28113" y="61064"/>
                  </a:lnTo>
                  <a:lnTo>
                    <a:pt x="27989" y="61906"/>
                  </a:lnTo>
                  <a:lnTo>
                    <a:pt x="27865" y="62699"/>
                  </a:lnTo>
                  <a:lnTo>
                    <a:pt x="27717" y="63293"/>
                  </a:lnTo>
                  <a:lnTo>
                    <a:pt x="28162" y="63293"/>
                  </a:lnTo>
                  <a:lnTo>
                    <a:pt x="28533" y="63194"/>
                  </a:lnTo>
                  <a:lnTo>
                    <a:pt x="28880" y="63194"/>
                  </a:lnTo>
                  <a:lnTo>
                    <a:pt x="29201" y="63293"/>
                  </a:lnTo>
                  <a:lnTo>
                    <a:pt x="29399" y="63541"/>
                  </a:lnTo>
                  <a:lnTo>
                    <a:pt x="29573" y="64085"/>
                  </a:lnTo>
                  <a:lnTo>
                    <a:pt x="29622" y="64828"/>
                  </a:lnTo>
                  <a:lnTo>
                    <a:pt x="29548" y="65373"/>
                  </a:lnTo>
                  <a:lnTo>
                    <a:pt x="29449" y="66066"/>
                  </a:lnTo>
                  <a:lnTo>
                    <a:pt x="29449" y="66760"/>
                  </a:lnTo>
                  <a:lnTo>
                    <a:pt x="29672" y="67205"/>
                  </a:lnTo>
                  <a:lnTo>
                    <a:pt x="29795" y="67503"/>
                  </a:lnTo>
                  <a:lnTo>
                    <a:pt x="29969" y="67849"/>
                  </a:lnTo>
                  <a:lnTo>
                    <a:pt x="30241" y="68146"/>
                  </a:lnTo>
                  <a:lnTo>
                    <a:pt x="30563" y="68295"/>
                  </a:lnTo>
                  <a:lnTo>
                    <a:pt x="30736" y="67849"/>
                  </a:lnTo>
                  <a:lnTo>
                    <a:pt x="30958" y="67701"/>
                  </a:lnTo>
                  <a:lnTo>
                    <a:pt x="31354" y="67701"/>
                  </a:lnTo>
                  <a:lnTo>
                    <a:pt x="31404" y="67849"/>
                  </a:lnTo>
                  <a:lnTo>
                    <a:pt x="31478" y="68047"/>
                  </a:lnTo>
                  <a:lnTo>
                    <a:pt x="31528" y="68146"/>
                  </a:lnTo>
                  <a:lnTo>
                    <a:pt x="31577" y="68146"/>
                  </a:lnTo>
                  <a:lnTo>
                    <a:pt x="31701" y="68196"/>
                  </a:lnTo>
                  <a:lnTo>
                    <a:pt x="31825" y="68295"/>
                  </a:lnTo>
                  <a:lnTo>
                    <a:pt x="31998" y="67602"/>
                  </a:lnTo>
                  <a:lnTo>
                    <a:pt x="32221" y="67106"/>
                  </a:lnTo>
                  <a:lnTo>
                    <a:pt x="32468" y="66661"/>
                  </a:lnTo>
                  <a:lnTo>
                    <a:pt x="32790" y="66314"/>
                  </a:lnTo>
                  <a:lnTo>
                    <a:pt x="33260" y="66165"/>
                  </a:lnTo>
                  <a:lnTo>
                    <a:pt x="33334" y="66066"/>
                  </a:lnTo>
                  <a:lnTo>
                    <a:pt x="33384" y="66066"/>
                  </a:lnTo>
                  <a:lnTo>
                    <a:pt x="33458" y="66066"/>
                  </a:lnTo>
                  <a:lnTo>
                    <a:pt x="33507" y="66066"/>
                  </a:lnTo>
                  <a:lnTo>
                    <a:pt x="33606" y="66165"/>
                  </a:lnTo>
                  <a:lnTo>
                    <a:pt x="33730" y="66165"/>
                  </a:lnTo>
                  <a:lnTo>
                    <a:pt x="33681" y="66314"/>
                  </a:lnTo>
                  <a:lnTo>
                    <a:pt x="33681" y="66512"/>
                  </a:lnTo>
                  <a:lnTo>
                    <a:pt x="33631" y="66512"/>
                  </a:lnTo>
                  <a:lnTo>
                    <a:pt x="33631" y="66562"/>
                  </a:lnTo>
                  <a:lnTo>
                    <a:pt x="33681" y="66562"/>
                  </a:lnTo>
                  <a:lnTo>
                    <a:pt x="33730" y="66661"/>
                  </a:lnTo>
                  <a:lnTo>
                    <a:pt x="33804" y="66760"/>
                  </a:lnTo>
                  <a:lnTo>
                    <a:pt x="33804" y="66562"/>
                  </a:lnTo>
                  <a:lnTo>
                    <a:pt x="33903" y="66413"/>
                  </a:lnTo>
                  <a:lnTo>
                    <a:pt x="33953" y="66314"/>
                  </a:lnTo>
                  <a:lnTo>
                    <a:pt x="33978" y="66215"/>
                  </a:lnTo>
                  <a:lnTo>
                    <a:pt x="34027" y="66165"/>
                  </a:lnTo>
                  <a:lnTo>
                    <a:pt x="34126" y="66066"/>
                  </a:lnTo>
                  <a:lnTo>
                    <a:pt x="34200" y="65967"/>
                  </a:lnTo>
                  <a:lnTo>
                    <a:pt x="34596" y="66661"/>
                  </a:lnTo>
                  <a:lnTo>
                    <a:pt x="35116" y="67007"/>
                  </a:lnTo>
                  <a:lnTo>
                    <a:pt x="35636" y="67106"/>
                  </a:lnTo>
                  <a:lnTo>
                    <a:pt x="36230" y="67007"/>
                  </a:lnTo>
                  <a:lnTo>
                    <a:pt x="36848" y="66908"/>
                  </a:lnTo>
                  <a:lnTo>
                    <a:pt x="36848" y="67106"/>
                  </a:lnTo>
                  <a:lnTo>
                    <a:pt x="36848" y="67205"/>
                  </a:lnTo>
                  <a:lnTo>
                    <a:pt x="36799" y="67255"/>
                  </a:lnTo>
                  <a:lnTo>
                    <a:pt x="36799" y="67255"/>
                  </a:lnTo>
                  <a:lnTo>
                    <a:pt x="36799" y="67354"/>
                  </a:lnTo>
                  <a:lnTo>
                    <a:pt x="36749" y="67503"/>
                  </a:lnTo>
                  <a:lnTo>
                    <a:pt x="37046" y="67701"/>
                  </a:lnTo>
                  <a:lnTo>
                    <a:pt x="37220" y="67948"/>
                  </a:lnTo>
                  <a:lnTo>
                    <a:pt x="37393" y="68196"/>
                  </a:lnTo>
                  <a:lnTo>
                    <a:pt x="37690" y="68493"/>
                  </a:lnTo>
                  <a:lnTo>
                    <a:pt x="37690" y="68988"/>
                  </a:lnTo>
                  <a:lnTo>
                    <a:pt x="38011" y="69186"/>
                  </a:lnTo>
                  <a:lnTo>
                    <a:pt x="38209" y="69236"/>
                  </a:lnTo>
                  <a:lnTo>
                    <a:pt x="38383" y="69583"/>
                  </a:lnTo>
                  <a:lnTo>
                    <a:pt x="38482" y="70127"/>
                  </a:lnTo>
                  <a:lnTo>
                    <a:pt x="39001" y="70226"/>
                  </a:lnTo>
                  <a:lnTo>
                    <a:pt x="39422" y="70276"/>
                  </a:lnTo>
                  <a:lnTo>
                    <a:pt x="39991" y="70375"/>
                  </a:lnTo>
                  <a:lnTo>
                    <a:pt x="40387" y="71415"/>
                  </a:lnTo>
                  <a:lnTo>
                    <a:pt x="40857" y="72356"/>
                  </a:lnTo>
                  <a:lnTo>
                    <a:pt x="41377" y="73148"/>
                  </a:lnTo>
                  <a:lnTo>
                    <a:pt x="41971" y="73743"/>
                  </a:lnTo>
                  <a:lnTo>
                    <a:pt x="41946" y="74089"/>
                  </a:lnTo>
                  <a:lnTo>
                    <a:pt x="41847" y="74288"/>
                  </a:lnTo>
                  <a:lnTo>
                    <a:pt x="41773" y="74535"/>
                  </a:lnTo>
                  <a:lnTo>
                    <a:pt x="41674" y="74684"/>
                  </a:lnTo>
                  <a:lnTo>
                    <a:pt x="41600" y="74981"/>
                  </a:lnTo>
                  <a:lnTo>
                    <a:pt x="42144" y="74981"/>
                  </a:lnTo>
                  <a:lnTo>
                    <a:pt x="42664" y="75328"/>
                  </a:lnTo>
                  <a:lnTo>
                    <a:pt x="42763" y="75922"/>
                  </a:lnTo>
                  <a:lnTo>
                    <a:pt x="42887" y="75823"/>
                  </a:lnTo>
                  <a:lnTo>
                    <a:pt x="42961" y="75724"/>
                  </a:lnTo>
                  <a:lnTo>
                    <a:pt x="43109" y="75823"/>
                  </a:lnTo>
                  <a:lnTo>
                    <a:pt x="43134" y="75823"/>
                  </a:lnTo>
                  <a:lnTo>
                    <a:pt x="43233" y="75922"/>
                  </a:lnTo>
                  <a:lnTo>
                    <a:pt x="43307" y="76021"/>
                  </a:lnTo>
                  <a:lnTo>
                    <a:pt x="43406" y="76070"/>
                  </a:lnTo>
                  <a:lnTo>
                    <a:pt x="44743" y="76269"/>
                  </a:lnTo>
                  <a:lnTo>
                    <a:pt x="44866" y="76516"/>
                  </a:lnTo>
                  <a:lnTo>
                    <a:pt x="44965" y="77011"/>
                  </a:lnTo>
                  <a:lnTo>
                    <a:pt x="44990" y="77457"/>
                  </a:lnTo>
                  <a:lnTo>
                    <a:pt x="45139" y="77804"/>
                  </a:lnTo>
                  <a:lnTo>
                    <a:pt x="45337" y="77903"/>
                  </a:lnTo>
                  <a:lnTo>
                    <a:pt x="45559" y="77903"/>
                  </a:lnTo>
                  <a:lnTo>
                    <a:pt x="45733" y="77804"/>
                  </a:lnTo>
                  <a:lnTo>
                    <a:pt x="45856" y="78151"/>
                  </a:lnTo>
                  <a:lnTo>
                    <a:pt x="46005" y="78398"/>
                  </a:lnTo>
                  <a:lnTo>
                    <a:pt x="46079" y="78695"/>
                  </a:lnTo>
                  <a:lnTo>
                    <a:pt x="46129" y="79042"/>
                  </a:lnTo>
                  <a:lnTo>
                    <a:pt x="46178" y="79438"/>
                  </a:lnTo>
                  <a:lnTo>
                    <a:pt x="45856" y="80231"/>
                  </a:lnTo>
                  <a:lnTo>
                    <a:pt x="45510" y="81172"/>
                  </a:lnTo>
                  <a:lnTo>
                    <a:pt x="45163" y="82212"/>
                  </a:lnTo>
                  <a:lnTo>
                    <a:pt x="44866" y="83252"/>
                  </a:lnTo>
                  <a:lnTo>
                    <a:pt x="44669" y="84044"/>
                  </a:lnTo>
                  <a:lnTo>
                    <a:pt x="44669" y="84539"/>
                  </a:lnTo>
                  <a:lnTo>
                    <a:pt x="44693" y="85233"/>
                  </a:lnTo>
                  <a:lnTo>
                    <a:pt x="44792" y="86025"/>
                  </a:lnTo>
                  <a:lnTo>
                    <a:pt x="44743" y="86718"/>
                  </a:lnTo>
                  <a:lnTo>
                    <a:pt x="44669" y="87164"/>
                  </a:lnTo>
                  <a:lnTo>
                    <a:pt x="44495" y="87858"/>
                  </a:lnTo>
                  <a:lnTo>
                    <a:pt x="44273" y="88600"/>
                  </a:lnTo>
                  <a:lnTo>
                    <a:pt x="44050" y="89393"/>
                  </a:lnTo>
                  <a:lnTo>
                    <a:pt x="43827" y="89987"/>
                  </a:lnTo>
                  <a:lnTo>
                    <a:pt x="43703" y="90334"/>
                  </a:lnTo>
                  <a:lnTo>
                    <a:pt x="43456" y="90532"/>
                  </a:lnTo>
                  <a:lnTo>
                    <a:pt x="43060" y="90631"/>
                  </a:lnTo>
                  <a:lnTo>
                    <a:pt x="42664" y="90680"/>
                  </a:lnTo>
                  <a:lnTo>
                    <a:pt x="42293" y="90879"/>
                  </a:lnTo>
                  <a:lnTo>
                    <a:pt x="41946" y="91126"/>
                  </a:lnTo>
                  <a:lnTo>
                    <a:pt x="41724" y="91621"/>
                  </a:lnTo>
                  <a:lnTo>
                    <a:pt x="41625" y="91919"/>
                  </a:lnTo>
                  <a:lnTo>
                    <a:pt x="41625" y="92067"/>
                  </a:lnTo>
                  <a:lnTo>
                    <a:pt x="41625" y="92265"/>
                  </a:lnTo>
                  <a:lnTo>
                    <a:pt x="41674" y="92513"/>
                  </a:lnTo>
                  <a:lnTo>
                    <a:pt x="41724" y="92761"/>
                  </a:lnTo>
                  <a:lnTo>
                    <a:pt x="41427" y="92761"/>
                  </a:lnTo>
                  <a:lnTo>
                    <a:pt x="41377" y="93900"/>
                  </a:lnTo>
                  <a:lnTo>
                    <a:pt x="41278" y="94841"/>
                  </a:lnTo>
                  <a:lnTo>
                    <a:pt x="41105" y="95633"/>
                  </a:lnTo>
                  <a:lnTo>
                    <a:pt x="40932" y="96376"/>
                  </a:lnTo>
                  <a:lnTo>
                    <a:pt x="40758" y="97366"/>
                  </a:lnTo>
                  <a:lnTo>
                    <a:pt x="40635" y="97366"/>
                  </a:lnTo>
                  <a:lnTo>
                    <a:pt x="40635" y="97020"/>
                  </a:lnTo>
                  <a:lnTo>
                    <a:pt x="40635" y="96822"/>
                  </a:lnTo>
                  <a:lnTo>
                    <a:pt x="40585" y="96574"/>
                  </a:lnTo>
                  <a:lnTo>
                    <a:pt x="40560" y="96376"/>
                  </a:lnTo>
                  <a:lnTo>
                    <a:pt x="40511" y="96475"/>
                  </a:lnTo>
                  <a:lnTo>
                    <a:pt x="40511" y="96475"/>
                  </a:lnTo>
                  <a:lnTo>
                    <a:pt x="40461" y="96475"/>
                  </a:lnTo>
                  <a:lnTo>
                    <a:pt x="40412" y="96574"/>
                  </a:lnTo>
                  <a:lnTo>
                    <a:pt x="40387" y="96574"/>
                  </a:lnTo>
                  <a:lnTo>
                    <a:pt x="40164" y="97614"/>
                  </a:lnTo>
                  <a:lnTo>
                    <a:pt x="39917" y="98307"/>
                  </a:lnTo>
                  <a:lnTo>
                    <a:pt x="39645" y="98902"/>
                  </a:lnTo>
                  <a:lnTo>
                    <a:pt x="39348" y="99595"/>
                  </a:lnTo>
                  <a:lnTo>
                    <a:pt x="38729" y="99347"/>
                  </a:lnTo>
                  <a:lnTo>
                    <a:pt x="38185" y="99100"/>
                  </a:lnTo>
                  <a:lnTo>
                    <a:pt x="38185" y="99446"/>
                  </a:lnTo>
                  <a:lnTo>
                    <a:pt x="38482" y="99793"/>
                  </a:lnTo>
                  <a:lnTo>
                    <a:pt x="38605" y="100288"/>
                  </a:lnTo>
                  <a:lnTo>
                    <a:pt x="38655" y="100784"/>
                  </a:lnTo>
                  <a:lnTo>
                    <a:pt x="38605" y="101427"/>
                  </a:lnTo>
                  <a:lnTo>
                    <a:pt x="38556" y="102121"/>
                  </a:lnTo>
                  <a:lnTo>
                    <a:pt x="37789" y="102170"/>
                  </a:lnTo>
                  <a:lnTo>
                    <a:pt x="37145" y="102517"/>
                  </a:lnTo>
                  <a:lnTo>
                    <a:pt x="37096" y="102715"/>
                  </a:lnTo>
                  <a:lnTo>
                    <a:pt x="37046" y="102963"/>
                  </a:lnTo>
                  <a:lnTo>
                    <a:pt x="37046" y="103309"/>
                  </a:lnTo>
                  <a:lnTo>
                    <a:pt x="37046" y="103656"/>
                  </a:lnTo>
                  <a:lnTo>
                    <a:pt x="37022" y="103854"/>
                  </a:lnTo>
                  <a:lnTo>
                    <a:pt x="37022" y="103904"/>
                  </a:lnTo>
                  <a:lnTo>
                    <a:pt x="37022" y="104102"/>
                  </a:lnTo>
                  <a:lnTo>
                    <a:pt x="37022" y="104250"/>
                  </a:lnTo>
                  <a:lnTo>
                    <a:pt x="37046" y="104597"/>
                  </a:lnTo>
                  <a:lnTo>
                    <a:pt x="36848" y="104597"/>
                  </a:lnTo>
                  <a:lnTo>
                    <a:pt x="36576" y="104696"/>
                  </a:lnTo>
                  <a:lnTo>
                    <a:pt x="36230" y="104696"/>
                  </a:lnTo>
                  <a:lnTo>
                    <a:pt x="35883" y="104795"/>
                  </a:lnTo>
                  <a:lnTo>
                    <a:pt x="35883" y="105142"/>
                  </a:lnTo>
                  <a:lnTo>
                    <a:pt x="36056" y="105290"/>
                  </a:lnTo>
                  <a:lnTo>
                    <a:pt x="36180" y="105489"/>
                  </a:lnTo>
                  <a:lnTo>
                    <a:pt x="36279" y="105538"/>
                  </a:lnTo>
                  <a:lnTo>
                    <a:pt x="36353" y="105637"/>
                  </a:lnTo>
                  <a:lnTo>
                    <a:pt x="36452" y="105835"/>
                  </a:lnTo>
                  <a:lnTo>
                    <a:pt x="36502" y="105984"/>
                  </a:lnTo>
                  <a:lnTo>
                    <a:pt x="36576" y="106231"/>
                  </a:lnTo>
                  <a:lnTo>
                    <a:pt x="36403" y="106330"/>
                  </a:lnTo>
                  <a:lnTo>
                    <a:pt x="36279" y="106430"/>
                  </a:lnTo>
                  <a:lnTo>
                    <a:pt x="36155" y="106529"/>
                  </a:lnTo>
                  <a:lnTo>
                    <a:pt x="36056" y="106578"/>
                  </a:lnTo>
                  <a:lnTo>
                    <a:pt x="36007" y="106875"/>
                  </a:lnTo>
                  <a:lnTo>
                    <a:pt x="35883" y="107371"/>
                  </a:lnTo>
                  <a:lnTo>
                    <a:pt x="35809" y="107915"/>
                  </a:lnTo>
                  <a:lnTo>
                    <a:pt x="35710" y="108411"/>
                  </a:lnTo>
                  <a:lnTo>
                    <a:pt x="35636" y="108510"/>
                  </a:lnTo>
                  <a:lnTo>
                    <a:pt x="35586" y="108510"/>
                  </a:lnTo>
                  <a:lnTo>
                    <a:pt x="35462" y="108609"/>
                  </a:lnTo>
                  <a:lnTo>
                    <a:pt x="35314" y="108609"/>
                  </a:lnTo>
                  <a:lnTo>
                    <a:pt x="35314" y="108856"/>
                  </a:lnTo>
                  <a:lnTo>
                    <a:pt x="35314" y="109005"/>
                  </a:lnTo>
                  <a:lnTo>
                    <a:pt x="35314" y="109104"/>
                  </a:lnTo>
                  <a:lnTo>
                    <a:pt x="35289" y="109203"/>
                  </a:lnTo>
                  <a:lnTo>
                    <a:pt x="35314" y="109302"/>
                  </a:lnTo>
                  <a:lnTo>
                    <a:pt x="35314" y="109352"/>
                  </a:lnTo>
                  <a:lnTo>
                    <a:pt x="35413" y="109698"/>
                  </a:lnTo>
                  <a:lnTo>
                    <a:pt x="35487" y="109995"/>
                  </a:lnTo>
                  <a:lnTo>
                    <a:pt x="35636" y="110144"/>
                  </a:lnTo>
                  <a:lnTo>
                    <a:pt x="35759" y="110293"/>
                  </a:lnTo>
                  <a:lnTo>
                    <a:pt x="35883" y="110491"/>
                  </a:lnTo>
                  <a:lnTo>
                    <a:pt x="35809" y="111085"/>
                  </a:lnTo>
                  <a:lnTo>
                    <a:pt x="35462" y="111432"/>
                  </a:lnTo>
                  <a:lnTo>
                    <a:pt x="35116" y="112125"/>
                  </a:lnTo>
                  <a:lnTo>
                    <a:pt x="34819" y="113016"/>
                  </a:lnTo>
                  <a:lnTo>
                    <a:pt x="34596" y="113858"/>
                  </a:lnTo>
                  <a:lnTo>
                    <a:pt x="34473" y="114651"/>
                  </a:lnTo>
                  <a:lnTo>
                    <a:pt x="34596" y="114898"/>
                  </a:lnTo>
                  <a:lnTo>
                    <a:pt x="34720" y="115146"/>
                  </a:lnTo>
                  <a:lnTo>
                    <a:pt x="34819" y="115394"/>
                  </a:lnTo>
                  <a:lnTo>
                    <a:pt x="34844" y="115839"/>
                  </a:lnTo>
                  <a:lnTo>
                    <a:pt x="34646" y="115938"/>
                  </a:lnTo>
                  <a:lnTo>
                    <a:pt x="34324" y="116285"/>
                  </a:lnTo>
                  <a:lnTo>
                    <a:pt x="34027" y="116780"/>
                  </a:lnTo>
                  <a:lnTo>
                    <a:pt x="33804" y="117325"/>
                  </a:lnTo>
                  <a:lnTo>
                    <a:pt x="33780" y="117474"/>
                  </a:lnTo>
                  <a:lnTo>
                    <a:pt x="33730" y="117672"/>
                  </a:lnTo>
                  <a:lnTo>
                    <a:pt x="33730" y="117820"/>
                  </a:lnTo>
                  <a:lnTo>
                    <a:pt x="33730" y="118118"/>
                  </a:lnTo>
                  <a:lnTo>
                    <a:pt x="33804" y="118118"/>
                  </a:lnTo>
                  <a:lnTo>
                    <a:pt x="33804" y="117919"/>
                  </a:lnTo>
                  <a:lnTo>
                    <a:pt x="34077" y="117325"/>
                  </a:lnTo>
                  <a:lnTo>
                    <a:pt x="34299" y="116731"/>
                  </a:lnTo>
                  <a:lnTo>
                    <a:pt x="34374" y="116780"/>
                  </a:lnTo>
                  <a:lnTo>
                    <a:pt x="34423" y="116780"/>
                  </a:lnTo>
                  <a:lnTo>
                    <a:pt x="34423" y="116879"/>
                  </a:lnTo>
                  <a:lnTo>
                    <a:pt x="34423" y="116879"/>
                  </a:lnTo>
                  <a:lnTo>
                    <a:pt x="34473" y="116978"/>
                  </a:lnTo>
                  <a:lnTo>
                    <a:pt x="34547" y="117424"/>
                  </a:lnTo>
                  <a:lnTo>
                    <a:pt x="34596" y="117919"/>
                  </a:lnTo>
                  <a:lnTo>
                    <a:pt x="34646" y="118514"/>
                  </a:lnTo>
                  <a:lnTo>
                    <a:pt x="34671" y="119059"/>
                  </a:lnTo>
                  <a:lnTo>
                    <a:pt x="34819" y="119059"/>
                  </a:lnTo>
                  <a:lnTo>
                    <a:pt x="34844" y="119059"/>
                  </a:lnTo>
                  <a:lnTo>
                    <a:pt x="34943" y="119059"/>
                  </a:lnTo>
                  <a:lnTo>
                    <a:pt x="34943" y="119158"/>
                  </a:lnTo>
                  <a:lnTo>
                    <a:pt x="34992" y="119158"/>
                  </a:lnTo>
                  <a:lnTo>
                    <a:pt x="34992" y="119207"/>
                  </a:lnTo>
                  <a:lnTo>
                    <a:pt x="35067" y="119405"/>
                  </a:lnTo>
                  <a:lnTo>
                    <a:pt x="34992" y="119504"/>
                  </a:lnTo>
                  <a:lnTo>
                    <a:pt x="34943" y="119554"/>
                  </a:lnTo>
                  <a:lnTo>
                    <a:pt x="34943" y="119653"/>
                  </a:lnTo>
                  <a:lnTo>
                    <a:pt x="34893" y="119653"/>
                  </a:lnTo>
                  <a:lnTo>
                    <a:pt x="34844" y="119752"/>
                  </a:lnTo>
                  <a:lnTo>
                    <a:pt x="34770" y="119801"/>
                  </a:lnTo>
                  <a:lnTo>
                    <a:pt x="34374" y="119999"/>
                  </a:lnTo>
                  <a:lnTo>
                    <a:pt x="33978" y="119801"/>
                  </a:lnTo>
                  <a:lnTo>
                    <a:pt x="33606" y="119405"/>
                  </a:lnTo>
                  <a:lnTo>
                    <a:pt x="33210" y="118811"/>
                  </a:lnTo>
                  <a:lnTo>
                    <a:pt x="32864" y="118118"/>
                  </a:lnTo>
                  <a:lnTo>
                    <a:pt x="32617" y="117424"/>
                  </a:lnTo>
                  <a:lnTo>
                    <a:pt x="32468" y="116731"/>
                  </a:lnTo>
                  <a:lnTo>
                    <a:pt x="32567" y="116731"/>
                  </a:lnTo>
                  <a:lnTo>
                    <a:pt x="32864" y="117325"/>
                  </a:lnTo>
                  <a:lnTo>
                    <a:pt x="33161" y="117820"/>
                  </a:lnTo>
                  <a:lnTo>
                    <a:pt x="33507" y="118266"/>
                  </a:lnTo>
                  <a:lnTo>
                    <a:pt x="33507" y="117919"/>
                  </a:lnTo>
                  <a:lnTo>
                    <a:pt x="33037" y="117424"/>
                  </a:lnTo>
                  <a:lnTo>
                    <a:pt x="32641" y="116731"/>
                  </a:lnTo>
                  <a:lnTo>
                    <a:pt x="32394" y="115740"/>
                  </a:lnTo>
                  <a:lnTo>
                    <a:pt x="32221" y="114651"/>
                  </a:lnTo>
                  <a:lnTo>
                    <a:pt x="32122" y="113512"/>
                  </a:lnTo>
                  <a:lnTo>
                    <a:pt x="32171" y="112224"/>
                  </a:lnTo>
                  <a:lnTo>
                    <a:pt x="32221" y="110986"/>
                  </a:lnTo>
                  <a:lnTo>
                    <a:pt x="32344" y="109896"/>
                  </a:lnTo>
                  <a:lnTo>
                    <a:pt x="32518" y="108856"/>
                  </a:lnTo>
                  <a:lnTo>
                    <a:pt x="32691" y="107965"/>
                  </a:lnTo>
                  <a:lnTo>
                    <a:pt x="32938" y="107965"/>
                  </a:lnTo>
                  <a:lnTo>
                    <a:pt x="33161" y="106231"/>
                  </a:lnTo>
                  <a:lnTo>
                    <a:pt x="33037" y="106231"/>
                  </a:lnTo>
                  <a:lnTo>
                    <a:pt x="33037" y="106083"/>
                  </a:lnTo>
                  <a:lnTo>
                    <a:pt x="32938" y="106231"/>
                  </a:lnTo>
                  <a:lnTo>
                    <a:pt x="32864" y="106430"/>
                  </a:lnTo>
                  <a:lnTo>
                    <a:pt x="32815" y="106578"/>
                  </a:lnTo>
                  <a:lnTo>
                    <a:pt x="32740" y="106776"/>
                  </a:lnTo>
                  <a:lnTo>
                    <a:pt x="32567" y="106875"/>
                  </a:lnTo>
                  <a:lnTo>
                    <a:pt x="32567" y="106677"/>
                  </a:lnTo>
                  <a:lnTo>
                    <a:pt x="32864" y="103062"/>
                  </a:lnTo>
                  <a:lnTo>
                    <a:pt x="32815" y="102715"/>
                  </a:lnTo>
                  <a:lnTo>
                    <a:pt x="32740" y="102121"/>
                  </a:lnTo>
                  <a:lnTo>
                    <a:pt x="32790" y="101576"/>
                  </a:lnTo>
                  <a:lnTo>
                    <a:pt x="33087" y="99496"/>
                  </a:lnTo>
                  <a:lnTo>
                    <a:pt x="33334" y="97366"/>
                  </a:lnTo>
                  <a:lnTo>
                    <a:pt x="33557" y="95039"/>
                  </a:lnTo>
                  <a:lnTo>
                    <a:pt x="33804" y="92761"/>
                  </a:lnTo>
                  <a:lnTo>
                    <a:pt x="33953" y="91275"/>
                  </a:lnTo>
                  <a:lnTo>
                    <a:pt x="33978" y="89739"/>
                  </a:lnTo>
                  <a:lnTo>
                    <a:pt x="34027" y="88254"/>
                  </a:lnTo>
                  <a:lnTo>
                    <a:pt x="34126" y="86867"/>
                  </a:lnTo>
                  <a:lnTo>
                    <a:pt x="33260" y="86223"/>
                  </a:lnTo>
                  <a:lnTo>
                    <a:pt x="32518" y="85233"/>
                  </a:lnTo>
                  <a:lnTo>
                    <a:pt x="31924" y="83945"/>
                  </a:lnTo>
                  <a:lnTo>
                    <a:pt x="31429" y="82558"/>
                  </a:lnTo>
                  <a:lnTo>
                    <a:pt x="31255" y="81766"/>
                  </a:lnTo>
                  <a:lnTo>
                    <a:pt x="31132" y="81023"/>
                  </a:lnTo>
                  <a:lnTo>
                    <a:pt x="31008" y="80132"/>
                  </a:lnTo>
                  <a:lnTo>
                    <a:pt x="30835" y="79438"/>
                  </a:lnTo>
                  <a:lnTo>
                    <a:pt x="30563" y="78943"/>
                  </a:lnTo>
                  <a:lnTo>
                    <a:pt x="30488" y="78745"/>
                  </a:lnTo>
                  <a:lnTo>
                    <a:pt x="30365" y="78745"/>
                  </a:lnTo>
                  <a:lnTo>
                    <a:pt x="30266" y="78695"/>
                  </a:lnTo>
                  <a:lnTo>
                    <a:pt x="30191" y="78497"/>
                  </a:lnTo>
                  <a:lnTo>
                    <a:pt x="30092" y="78349"/>
                  </a:lnTo>
                  <a:lnTo>
                    <a:pt x="30191" y="78002"/>
                  </a:lnTo>
                  <a:lnTo>
                    <a:pt x="30191" y="77705"/>
                  </a:lnTo>
                  <a:lnTo>
                    <a:pt x="30191" y="77358"/>
                  </a:lnTo>
                  <a:lnTo>
                    <a:pt x="30191" y="77011"/>
                  </a:lnTo>
                  <a:lnTo>
                    <a:pt x="30414" y="76764"/>
                  </a:lnTo>
                  <a:lnTo>
                    <a:pt x="30563" y="76516"/>
                  </a:lnTo>
                  <a:lnTo>
                    <a:pt x="30785" y="76269"/>
                  </a:lnTo>
                  <a:lnTo>
                    <a:pt x="30785" y="76070"/>
                  </a:lnTo>
                  <a:lnTo>
                    <a:pt x="30563" y="76070"/>
                  </a:lnTo>
                  <a:lnTo>
                    <a:pt x="30439" y="76021"/>
                  </a:lnTo>
                  <a:lnTo>
                    <a:pt x="30315" y="76021"/>
                  </a:lnTo>
                  <a:lnTo>
                    <a:pt x="30191" y="75922"/>
                  </a:lnTo>
                  <a:lnTo>
                    <a:pt x="30365" y="75130"/>
                  </a:lnTo>
                  <a:lnTo>
                    <a:pt x="30488" y="74337"/>
                  </a:lnTo>
                  <a:lnTo>
                    <a:pt x="30661" y="73594"/>
                  </a:lnTo>
                  <a:lnTo>
                    <a:pt x="30958" y="72950"/>
                  </a:lnTo>
                  <a:lnTo>
                    <a:pt x="31305" y="72356"/>
                  </a:lnTo>
                  <a:lnTo>
                    <a:pt x="31602" y="71663"/>
                  </a:lnTo>
                  <a:lnTo>
                    <a:pt x="31577" y="71167"/>
                  </a:lnTo>
                  <a:lnTo>
                    <a:pt x="31577" y="70474"/>
                  </a:lnTo>
                  <a:lnTo>
                    <a:pt x="31528" y="69781"/>
                  </a:lnTo>
                  <a:lnTo>
                    <a:pt x="31404" y="69335"/>
                  </a:lnTo>
                  <a:lnTo>
                    <a:pt x="31231" y="68840"/>
                  </a:lnTo>
                  <a:lnTo>
                    <a:pt x="31057" y="68295"/>
                  </a:lnTo>
                  <a:lnTo>
                    <a:pt x="30884" y="68295"/>
                  </a:lnTo>
                  <a:lnTo>
                    <a:pt x="30835" y="68394"/>
                  </a:lnTo>
                  <a:lnTo>
                    <a:pt x="30785" y="68493"/>
                  </a:lnTo>
                  <a:lnTo>
                    <a:pt x="30736" y="68543"/>
                  </a:lnTo>
                  <a:lnTo>
                    <a:pt x="30661" y="68642"/>
                  </a:lnTo>
                  <a:lnTo>
                    <a:pt x="30711" y="68840"/>
                  </a:lnTo>
                  <a:lnTo>
                    <a:pt x="30711" y="68988"/>
                  </a:lnTo>
                  <a:lnTo>
                    <a:pt x="30711" y="68988"/>
                  </a:lnTo>
                  <a:lnTo>
                    <a:pt x="30711" y="69087"/>
                  </a:lnTo>
                  <a:lnTo>
                    <a:pt x="30711" y="69087"/>
                  </a:lnTo>
                  <a:lnTo>
                    <a:pt x="30661" y="69236"/>
                  </a:lnTo>
                  <a:lnTo>
                    <a:pt x="30612" y="69236"/>
                  </a:lnTo>
                  <a:lnTo>
                    <a:pt x="30563" y="69335"/>
                  </a:lnTo>
                  <a:lnTo>
                    <a:pt x="30538" y="69335"/>
                  </a:lnTo>
                  <a:lnTo>
                    <a:pt x="30488" y="69335"/>
                  </a:lnTo>
                  <a:lnTo>
                    <a:pt x="30414" y="69434"/>
                  </a:lnTo>
                  <a:lnTo>
                    <a:pt x="30191" y="69087"/>
                  </a:lnTo>
                  <a:lnTo>
                    <a:pt x="29795" y="68642"/>
                  </a:lnTo>
                  <a:lnTo>
                    <a:pt x="29399" y="68196"/>
                  </a:lnTo>
                  <a:lnTo>
                    <a:pt x="29028" y="67849"/>
                  </a:lnTo>
                  <a:lnTo>
                    <a:pt x="28756" y="67701"/>
                  </a:lnTo>
                  <a:lnTo>
                    <a:pt x="28533" y="66661"/>
                  </a:lnTo>
                  <a:lnTo>
                    <a:pt x="28335" y="66066"/>
                  </a:lnTo>
                  <a:lnTo>
                    <a:pt x="28113" y="65621"/>
                  </a:lnTo>
                  <a:lnTo>
                    <a:pt x="27890" y="65472"/>
                  </a:lnTo>
                  <a:lnTo>
                    <a:pt x="27543" y="65274"/>
                  </a:lnTo>
                  <a:lnTo>
                    <a:pt x="27172" y="65026"/>
                  </a:lnTo>
                  <a:lnTo>
                    <a:pt x="26677" y="64680"/>
                  </a:lnTo>
                  <a:lnTo>
                    <a:pt x="26380" y="64234"/>
                  </a:lnTo>
                  <a:lnTo>
                    <a:pt x="26133" y="63788"/>
                  </a:lnTo>
                  <a:lnTo>
                    <a:pt x="25737" y="63442"/>
                  </a:lnTo>
                  <a:lnTo>
                    <a:pt x="25489" y="63442"/>
                  </a:lnTo>
                  <a:lnTo>
                    <a:pt x="25316" y="63640"/>
                  </a:lnTo>
                  <a:lnTo>
                    <a:pt x="25168" y="63788"/>
                  </a:lnTo>
                  <a:lnTo>
                    <a:pt x="24994" y="63986"/>
                  </a:lnTo>
                  <a:lnTo>
                    <a:pt x="24796" y="63887"/>
                  </a:lnTo>
                  <a:lnTo>
                    <a:pt x="24697" y="63788"/>
                  </a:lnTo>
                  <a:lnTo>
                    <a:pt x="24623" y="63640"/>
                  </a:lnTo>
                  <a:lnTo>
                    <a:pt x="24524" y="63442"/>
                  </a:lnTo>
                  <a:lnTo>
                    <a:pt x="24400" y="63194"/>
                  </a:lnTo>
                  <a:lnTo>
                    <a:pt x="24301" y="63045"/>
                  </a:lnTo>
                  <a:lnTo>
                    <a:pt x="24227" y="62946"/>
                  </a:lnTo>
                  <a:lnTo>
                    <a:pt x="23658" y="62748"/>
                  </a:lnTo>
                  <a:lnTo>
                    <a:pt x="23584" y="62600"/>
                  </a:lnTo>
                  <a:lnTo>
                    <a:pt x="23485" y="62451"/>
                  </a:lnTo>
                  <a:lnTo>
                    <a:pt x="23411" y="62253"/>
                  </a:lnTo>
                  <a:lnTo>
                    <a:pt x="23312" y="62104"/>
                  </a:lnTo>
                  <a:lnTo>
                    <a:pt x="23287" y="62005"/>
                  </a:lnTo>
                  <a:lnTo>
                    <a:pt x="22792" y="62154"/>
                  </a:lnTo>
                  <a:lnTo>
                    <a:pt x="22718" y="62104"/>
                  </a:lnTo>
                  <a:lnTo>
                    <a:pt x="22594" y="61758"/>
                  </a:lnTo>
                  <a:lnTo>
                    <a:pt x="22371" y="61411"/>
                  </a:lnTo>
                  <a:lnTo>
                    <a:pt x="22198" y="60965"/>
                  </a:lnTo>
                  <a:lnTo>
                    <a:pt x="22025" y="60619"/>
                  </a:lnTo>
                  <a:lnTo>
                    <a:pt x="21926" y="60420"/>
                  </a:lnTo>
                  <a:lnTo>
                    <a:pt x="22099" y="59331"/>
                  </a:lnTo>
                  <a:lnTo>
                    <a:pt x="21629" y="58291"/>
                  </a:lnTo>
                  <a:lnTo>
                    <a:pt x="21208" y="57152"/>
                  </a:lnTo>
                  <a:lnTo>
                    <a:pt x="20763" y="55963"/>
                  </a:lnTo>
                  <a:lnTo>
                    <a:pt x="20342" y="54725"/>
                  </a:lnTo>
                  <a:lnTo>
                    <a:pt x="20243" y="54626"/>
                  </a:lnTo>
                  <a:lnTo>
                    <a:pt x="20119" y="54576"/>
                  </a:lnTo>
                  <a:lnTo>
                    <a:pt x="20045" y="54576"/>
                  </a:lnTo>
                  <a:lnTo>
                    <a:pt x="19896" y="54477"/>
                  </a:lnTo>
                  <a:lnTo>
                    <a:pt x="19872" y="54378"/>
                  </a:lnTo>
                  <a:lnTo>
                    <a:pt x="19698" y="53933"/>
                  </a:lnTo>
                  <a:lnTo>
                    <a:pt x="19599" y="53437"/>
                  </a:lnTo>
                  <a:lnTo>
                    <a:pt x="19525" y="52942"/>
                  </a:lnTo>
                  <a:lnTo>
                    <a:pt x="19377" y="52397"/>
                  </a:lnTo>
                  <a:lnTo>
                    <a:pt x="19179" y="52150"/>
                  </a:lnTo>
                  <a:lnTo>
                    <a:pt x="19080" y="51952"/>
                  </a:lnTo>
                  <a:lnTo>
                    <a:pt x="19005" y="51803"/>
                  </a:lnTo>
                  <a:lnTo>
                    <a:pt x="18906" y="51704"/>
                  </a:lnTo>
                  <a:lnTo>
                    <a:pt x="18906" y="52645"/>
                  </a:lnTo>
                  <a:lnTo>
                    <a:pt x="19030" y="52992"/>
                  </a:lnTo>
                  <a:lnTo>
                    <a:pt x="19302" y="53586"/>
                  </a:lnTo>
                  <a:lnTo>
                    <a:pt x="19550" y="54279"/>
                  </a:lnTo>
                  <a:lnTo>
                    <a:pt x="19872" y="55171"/>
                  </a:lnTo>
                  <a:lnTo>
                    <a:pt x="20119" y="56013"/>
                  </a:lnTo>
                  <a:lnTo>
                    <a:pt x="20391" y="56904"/>
                  </a:lnTo>
                  <a:lnTo>
                    <a:pt x="20589" y="57697"/>
                  </a:lnTo>
                  <a:lnTo>
                    <a:pt x="20688" y="58192"/>
                  </a:lnTo>
                  <a:lnTo>
                    <a:pt x="20688" y="58539"/>
                  </a:lnTo>
                  <a:lnTo>
                    <a:pt x="20639" y="58687"/>
                  </a:lnTo>
                  <a:lnTo>
                    <a:pt x="20589" y="58786"/>
                  </a:lnTo>
                  <a:lnTo>
                    <a:pt x="20589" y="58885"/>
                  </a:lnTo>
                  <a:lnTo>
                    <a:pt x="20515" y="58984"/>
                  </a:lnTo>
                  <a:lnTo>
                    <a:pt x="20515" y="58638"/>
                  </a:lnTo>
                  <a:lnTo>
                    <a:pt x="20466" y="58340"/>
                  </a:lnTo>
                  <a:lnTo>
                    <a:pt x="20466" y="58192"/>
                  </a:lnTo>
                  <a:lnTo>
                    <a:pt x="20416" y="57994"/>
                  </a:lnTo>
                  <a:lnTo>
                    <a:pt x="20342" y="57994"/>
                  </a:lnTo>
                  <a:lnTo>
                    <a:pt x="20292" y="57994"/>
                  </a:lnTo>
                  <a:lnTo>
                    <a:pt x="20243" y="57994"/>
                  </a:lnTo>
                  <a:lnTo>
                    <a:pt x="20218" y="57994"/>
                  </a:lnTo>
                  <a:lnTo>
                    <a:pt x="20169" y="57994"/>
                  </a:lnTo>
                  <a:lnTo>
                    <a:pt x="20045" y="57994"/>
                  </a:lnTo>
                  <a:lnTo>
                    <a:pt x="19946" y="57399"/>
                  </a:lnTo>
                  <a:lnTo>
                    <a:pt x="19872" y="56805"/>
                  </a:lnTo>
                  <a:lnTo>
                    <a:pt x="19723" y="56310"/>
                  </a:lnTo>
                  <a:lnTo>
                    <a:pt x="19525" y="55864"/>
                  </a:lnTo>
                  <a:lnTo>
                    <a:pt x="19253" y="55517"/>
                  </a:lnTo>
                  <a:lnTo>
                    <a:pt x="19005" y="55171"/>
                  </a:lnTo>
                  <a:lnTo>
                    <a:pt x="18783" y="54576"/>
                  </a:lnTo>
                  <a:lnTo>
                    <a:pt x="18857" y="54477"/>
                  </a:lnTo>
                  <a:lnTo>
                    <a:pt x="18906" y="54477"/>
                  </a:lnTo>
                  <a:lnTo>
                    <a:pt x="18906" y="54477"/>
                  </a:lnTo>
                  <a:lnTo>
                    <a:pt x="18956" y="54477"/>
                  </a:lnTo>
                  <a:lnTo>
                    <a:pt x="18956" y="54378"/>
                  </a:lnTo>
                  <a:lnTo>
                    <a:pt x="18956" y="54279"/>
                  </a:lnTo>
                  <a:lnTo>
                    <a:pt x="19005" y="54230"/>
                  </a:lnTo>
                  <a:lnTo>
                    <a:pt x="18684" y="53784"/>
                  </a:lnTo>
                  <a:lnTo>
                    <a:pt x="18535" y="53239"/>
                  </a:lnTo>
                  <a:lnTo>
                    <a:pt x="18387" y="52645"/>
                  </a:lnTo>
                  <a:lnTo>
                    <a:pt x="18313" y="51952"/>
                  </a:lnTo>
                  <a:lnTo>
                    <a:pt x="18139" y="51357"/>
                  </a:lnTo>
                  <a:lnTo>
                    <a:pt x="17917" y="50862"/>
                  </a:lnTo>
                  <a:lnTo>
                    <a:pt x="17669" y="50565"/>
                  </a:lnTo>
                  <a:lnTo>
                    <a:pt x="17347" y="50317"/>
                  </a:lnTo>
                  <a:lnTo>
                    <a:pt x="17100" y="49971"/>
                  </a:lnTo>
                  <a:lnTo>
                    <a:pt x="16927" y="49525"/>
                  </a:lnTo>
                  <a:lnTo>
                    <a:pt x="16828" y="49030"/>
                  </a:lnTo>
                  <a:lnTo>
                    <a:pt x="16704" y="48485"/>
                  </a:lnTo>
                  <a:lnTo>
                    <a:pt x="16407" y="47643"/>
                  </a:lnTo>
                  <a:lnTo>
                    <a:pt x="16160" y="47049"/>
                  </a:lnTo>
                  <a:lnTo>
                    <a:pt x="15887" y="46504"/>
                  </a:lnTo>
                  <a:lnTo>
                    <a:pt x="15714" y="45910"/>
                  </a:lnTo>
                  <a:lnTo>
                    <a:pt x="15590" y="45117"/>
                  </a:lnTo>
                  <a:lnTo>
                    <a:pt x="15491" y="44077"/>
                  </a:lnTo>
                  <a:lnTo>
                    <a:pt x="15467" y="42641"/>
                  </a:lnTo>
                  <a:lnTo>
                    <a:pt x="15467" y="42294"/>
                  </a:lnTo>
                  <a:lnTo>
                    <a:pt x="15491" y="41601"/>
                  </a:lnTo>
                  <a:lnTo>
                    <a:pt x="15491" y="40660"/>
                  </a:lnTo>
                  <a:lnTo>
                    <a:pt x="15491" y="39521"/>
                  </a:lnTo>
                  <a:lnTo>
                    <a:pt x="15491" y="38481"/>
                  </a:lnTo>
                  <a:lnTo>
                    <a:pt x="15541" y="37639"/>
                  </a:lnTo>
                  <a:lnTo>
                    <a:pt x="15590" y="37094"/>
                  </a:lnTo>
                  <a:lnTo>
                    <a:pt x="15714" y="36995"/>
                  </a:lnTo>
                  <a:lnTo>
                    <a:pt x="15813" y="36995"/>
                  </a:lnTo>
                  <a:lnTo>
                    <a:pt x="15887" y="36995"/>
                  </a:lnTo>
                  <a:lnTo>
                    <a:pt x="15986" y="36995"/>
                  </a:lnTo>
                  <a:lnTo>
                    <a:pt x="16061" y="37094"/>
                  </a:lnTo>
                  <a:lnTo>
                    <a:pt x="16110" y="37292"/>
                  </a:lnTo>
                  <a:lnTo>
                    <a:pt x="16184" y="37441"/>
                  </a:lnTo>
                  <a:lnTo>
                    <a:pt x="16234" y="37639"/>
                  </a:lnTo>
                  <a:lnTo>
                    <a:pt x="16234" y="36648"/>
                  </a:lnTo>
                  <a:lnTo>
                    <a:pt x="15937" y="35955"/>
                  </a:lnTo>
                  <a:lnTo>
                    <a:pt x="15590" y="35262"/>
                  </a:lnTo>
                  <a:lnTo>
                    <a:pt x="15194" y="34766"/>
                  </a:lnTo>
                  <a:lnTo>
                    <a:pt x="15194" y="35212"/>
                  </a:lnTo>
                  <a:lnTo>
                    <a:pt x="15368" y="35460"/>
                  </a:lnTo>
                  <a:lnTo>
                    <a:pt x="15541" y="35707"/>
                  </a:lnTo>
                  <a:lnTo>
                    <a:pt x="15714" y="35955"/>
                  </a:lnTo>
                  <a:lnTo>
                    <a:pt x="15838" y="36302"/>
                  </a:lnTo>
                  <a:lnTo>
                    <a:pt x="15838" y="36500"/>
                  </a:lnTo>
                  <a:lnTo>
                    <a:pt x="15813" y="36500"/>
                  </a:lnTo>
                  <a:lnTo>
                    <a:pt x="15813" y="36599"/>
                  </a:lnTo>
                  <a:lnTo>
                    <a:pt x="15813" y="36599"/>
                  </a:lnTo>
                  <a:lnTo>
                    <a:pt x="15764" y="36648"/>
                  </a:lnTo>
                  <a:lnTo>
                    <a:pt x="15665" y="36747"/>
                  </a:lnTo>
                  <a:lnTo>
                    <a:pt x="15640" y="36846"/>
                  </a:lnTo>
                  <a:lnTo>
                    <a:pt x="15491" y="36846"/>
                  </a:lnTo>
                  <a:lnTo>
                    <a:pt x="15368" y="36846"/>
                  </a:lnTo>
                  <a:lnTo>
                    <a:pt x="15318" y="36846"/>
                  </a:lnTo>
                  <a:lnTo>
                    <a:pt x="15318" y="36747"/>
                  </a:lnTo>
                  <a:lnTo>
                    <a:pt x="15293" y="36747"/>
                  </a:lnTo>
                  <a:lnTo>
                    <a:pt x="15293" y="36747"/>
                  </a:lnTo>
                  <a:lnTo>
                    <a:pt x="15194" y="36648"/>
                  </a:lnTo>
                  <a:lnTo>
                    <a:pt x="14897" y="35905"/>
                  </a:lnTo>
                  <a:lnTo>
                    <a:pt x="14625" y="35113"/>
                  </a:lnTo>
                  <a:lnTo>
                    <a:pt x="14427" y="34222"/>
                  </a:lnTo>
                  <a:lnTo>
                    <a:pt x="14625" y="34222"/>
                  </a:lnTo>
                  <a:lnTo>
                    <a:pt x="14724" y="34321"/>
                  </a:lnTo>
                  <a:lnTo>
                    <a:pt x="14798" y="34321"/>
                  </a:lnTo>
                  <a:lnTo>
                    <a:pt x="14897" y="34321"/>
                  </a:lnTo>
                  <a:lnTo>
                    <a:pt x="14972" y="34222"/>
                  </a:lnTo>
                  <a:lnTo>
                    <a:pt x="14625" y="33974"/>
                  </a:lnTo>
                  <a:lnTo>
                    <a:pt x="14427" y="33578"/>
                  </a:lnTo>
                  <a:lnTo>
                    <a:pt x="14254" y="33033"/>
                  </a:lnTo>
                  <a:lnTo>
                    <a:pt x="14106" y="32439"/>
                  </a:lnTo>
                  <a:lnTo>
                    <a:pt x="14031" y="31844"/>
                  </a:lnTo>
                  <a:lnTo>
                    <a:pt x="13908" y="31300"/>
                  </a:lnTo>
                  <a:lnTo>
                    <a:pt x="13734" y="30854"/>
                  </a:lnTo>
                  <a:lnTo>
                    <a:pt x="13462" y="30606"/>
                  </a:lnTo>
                  <a:lnTo>
                    <a:pt x="13561" y="29467"/>
                  </a:lnTo>
                  <a:lnTo>
                    <a:pt x="13264" y="28823"/>
                  </a:lnTo>
                  <a:lnTo>
                    <a:pt x="12992" y="28031"/>
                  </a:lnTo>
                  <a:lnTo>
                    <a:pt x="12769" y="27238"/>
                  </a:lnTo>
                  <a:lnTo>
                    <a:pt x="12472" y="26446"/>
                  </a:lnTo>
                  <a:lnTo>
                    <a:pt x="12126" y="25852"/>
                  </a:lnTo>
                  <a:lnTo>
                    <a:pt x="11656" y="25406"/>
                  </a:lnTo>
                  <a:lnTo>
                    <a:pt x="11086" y="25158"/>
                  </a:lnTo>
                  <a:lnTo>
                    <a:pt x="10616" y="24713"/>
                  </a:lnTo>
                  <a:lnTo>
                    <a:pt x="10270" y="24118"/>
                  </a:lnTo>
                  <a:lnTo>
                    <a:pt x="9874" y="23425"/>
                  </a:lnTo>
                  <a:lnTo>
                    <a:pt x="9502" y="23029"/>
                  </a:lnTo>
                  <a:lnTo>
                    <a:pt x="8711" y="23029"/>
                  </a:lnTo>
                  <a:lnTo>
                    <a:pt x="8463" y="22732"/>
                  </a:lnTo>
                  <a:lnTo>
                    <a:pt x="8240" y="22385"/>
                  </a:lnTo>
                  <a:lnTo>
                    <a:pt x="7993" y="22137"/>
                  </a:lnTo>
                  <a:lnTo>
                    <a:pt x="7597" y="22038"/>
                  </a:lnTo>
                  <a:lnTo>
                    <a:pt x="7597" y="23177"/>
                  </a:lnTo>
                  <a:lnTo>
                    <a:pt x="7151" y="23623"/>
                  </a:lnTo>
                  <a:lnTo>
                    <a:pt x="6780" y="24069"/>
                  </a:lnTo>
                  <a:lnTo>
                    <a:pt x="6261" y="24316"/>
                  </a:lnTo>
                  <a:lnTo>
                    <a:pt x="6384" y="23524"/>
                  </a:lnTo>
                  <a:lnTo>
                    <a:pt x="6558" y="22732"/>
                  </a:lnTo>
                  <a:lnTo>
                    <a:pt x="6805" y="22038"/>
                  </a:lnTo>
                  <a:lnTo>
                    <a:pt x="7028" y="21295"/>
                  </a:lnTo>
                  <a:lnTo>
                    <a:pt x="6805" y="21295"/>
                  </a:lnTo>
                  <a:lnTo>
                    <a:pt x="6805" y="21444"/>
                  </a:lnTo>
                  <a:lnTo>
                    <a:pt x="6483" y="21989"/>
                  </a:lnTo>
                  <a:lnTo>
                    <a:pt x="6211" y="22682"/>
                  </a:lnTo>
                  <a:lnTo>
                    <a:pt x="6038" y="23425"/>
                  </a:lnTo>
                  <a:lnTo>
                    <a:pt x="5914" y="24217"/>
                  </a:lnTo>
                  <a:lnTo>
                    <a:pt x="5741" y="25059"/>
                  </a:lnTo>
                  <a:lnTo>
                    <a:pt x="5469" y="25852"/>
                  </a:lnTo>
                  <a:lnTo>
                    <a:pt x="5295" y="26198"/>
                  </a:lnTo>
                  <a:lnTo>
                    <a:pt x="4949" y="26743"/>
                  </a:lnTo>
                  <a:lnTo>
                    <a:pt x="4528" y="27238"/>
                  </a:lnTo>
                  <a:lnTo>
                    <a:pt x="4009" y="27833"/>
                  </a:lnTo>
                  <a:lnTo>
                    <a:pt x="3489" y="28526"/>
                  </a:lnTo>
                  <a:lnTo>
                    <a:pt x="2969" y="29170"/>
                  </a:lnTo>
                  <a:lnTo>
                    <a:pt x="2449" y="29665"/>
                  </a:lnTo>
                  <a:lnTo>
                    <a:pt x="2054" y="30012"/>
                  </a:lnTo>
                  <a:lnTo>
                    <a:pt x="1806" y="30160"/>
                  </a:lnTo>
                  <a:lnTo>
                    <a:pt x="1806" y="30012"/>
                  </a:lnTo>
                  <a:lnTo>
                    <a:pt x="1905" y="30012"/>
                  </a:lnTo>
                  <a:lnTo>
                    <a:pt x="2202" y="29418"/>
                  </a:lnTo>
                  <a:lnTo>
                    <a:pt x="2573" y="28873"/>
                  </a:lnTo>
                  <a:lnTo>
                    <a:pt x="3019" y="28378"/>
                  </a:lnTo>
                  <a:lnTo>
                    <a:pt x="3439" y="27833"/>
                  </a:lnTo>
                  <a:lnTo>
                    <a:pt x="3835" y="27238"/>
                  </a:lnTo>
                  <a:lnTo>
                    <a:pt x="4132" y="26545"/>
                  </a:lnTo>
                  <a:lnTo>
                    <a:pt x="4355" y="25753"/>
                  </a:lnTo>
                  <a:lnTo>
                    <a:pt x="4429" y="24713"/>
                  </a:lnTo>
                  <a:lnTo>
                    <a:pt x="4108" y="24911"/>
                  </a:lnTo>
                  <a:lnTo>
                    <a:pt x="3885" y="25059"/>
                  </a:lnTo>
                  <a:lnTo>
                    <a:pt x="3588" y="25257"/>
                  </a:lnTo>
                  <a:lnTo>
                    <a:pt x="3588" y="25059"/>
                  </a:lnTo>
                  <a:lnTo>
                    <a:pt x="3588" y="24911"/>
                  </a:lnTo>
                  <a:lnTo>
                    <a:pt x="3588" y="24911"/>
                  </a:lnTo>
                  <a:lnTo>
                    <a:pt x="3538" y="24812"/>
                  </a:lnTo>
                  <a:lnTo>
                    <a:pt x="3538" y="24812"/>
                  </a:lnTo>
                  <a:lnTo>
                    <a:pt x="3489" y="24812"/>
                  </a:lnTo>
                  <a:lnTo>
                    <a:pt x="3415" y="24713"/>
                  </a:lnTo>
                  <a:lnTo>
                    <a:pt x="3365" y="24812"/>
                  </a:lnTo>
                  <a:lnTo>
                    <a:pt x="3316" y="24911"/>
                  </a:lnTo>
                  <a:lnTo>
                    <a:pt x="3266" y="25010"/>
                  </a:lnTo>
                  <a:lnTo>
                    <a:pt x="3241" y="25010"/>
                  </a:lnTo>
                  <a:lnTo>
                    <a:pt x="3142" y="25059"/>
                  </a:lnTo>
                  <a:lnTo>
                    <a:pt x="3019" y="25059"/>
                  </a:lnTo>
                  <a:lnTo>
                    <a:pt x="2969" y="24564"/>
                  </a:lnTo>
                  <a:lnTo>
                    <a:pt x="2845" y="23871"/>
                  </a:lnTo>
                  <a:lnTo>
                    <a:pt x="2746" y="23375"/>
                  </a:lnTo>
                  <a:lnTo>
                    <a:pt x="2672" y="23524"/>
                  </a:lnTo>
                  <a:lnTo>
                    <a:pt x="2623" y="23623"/>
                  </a:lnTo>
                  <a:lnTo>
                    <a:pt x="2573" y="23623"/>
                  </a:lnTo>
                  <a:lnTo>
                    <a:pt x="2499" y="23623"/>
                  </a:lnTo>
                  <a:lnTo>
                    <a:pt x="2449" y="23524"/>
                  </a:lnTo>
                  <a:lnTo>
                    <a:pt x="2029" y="22930"/>
                  </a:lnTo>
                  <a:lnTo>
                    <a:pt x="1682" y="22038"/>
                  </a:lnTo>
                  <a:lnTo>
                    <a:pt x="1410" y="21097"/>
                  </a:lnTo>
                  <a:lnTo>
                    <a:pt x="1559" y="20602"/>
                  </a:lnTo>
                  <a:lnTo>
                    <a:pt x="1682" y="19958"/>
                  </a:lnTo>
                  <a:lnTo>
                    <a:pt x="1806" y="19463"/>
                  </a:lnTo>
                  <a:lnTo>
                    <a:pt x="1979" y="19017"/>
                  </a:lnTo>
                  <a:lnTo>
                    <a:pt x="2276" y="18671"/>
                  </a:lnTo>
                  <a:lnTo>
                    <a:pt x="2548" y="18522"/>
                  </a:lnTo>
                  <a:lnTo>
                    <a:pt x="2796" y="18274"/>
                  </a:lnTo>
                  <a:lnTo>
                    <a:pt x="2969" y="17928"/>
                  </a:lnTo>
                  <a:lnTo>
                    <a:pt x="3093" y="17383"/>
                  </a:lnTo>
                  <a:lnTo>
                    <a:pt x="3093" y="16541"/>
                  </a:lnTo>
                  <a:lnTo>
                    <a:pt x="3142" y="16442"/>
                  </a:lnTo>
                  <a:lnTo>
                    <a:pt x="3192" y="16442"/>
                  </a:lnTo>
                  <a:lnTo>
                    <a:pt x="3192" y="16343"/>
                  </a:lnTo>
                  <a:lnTo>
                    <a:pt x="3192" y="16244"/>
                  </a:lnTo>
                  <a:lnTo>
                    <a:pt x="3241" y="16194"/>
                  </a:lnTo>
                  <a:lnTo>
                    <a:pt x="2845" y="16194"/>
                  </a:lnTo>
                  <a:lnTo>
                    <a:pt x="2746" y="16343"/>
                  </a:lnTo>
                  <a:lnTo>
                    <a:pt x="2722" y="16442"/>
                  </a:lnTo>
                  <a:lnTo>
                    <a:pt x="2672" y="16541"/>
                  </a:lnTo>
                  <a:lnTo>
                    <a:pt x="2573" y="16591"/>
                  </a:lnTo>
                  <a:lnTo>
                    <a:pt x="2499" y="16690"/>
                  </a:lnTo>
                  <a:lnTo>
                    <a:pt x="2375" y="16690"/>
                  </a:lnTo>
                  <a:lnTo>
                    <a:pt x="2103" y="16541"/>
                  </a:lnTo>
                  <a:lnTo>
                    <a:pt x="1732" y="16244"/>
                  </a:lnTo>
                  <a:lnTo>
                    <a:pt x="1286" y="16095"/>
                  </a:lnTo>
                  <a:lnTo>
                    <a:pt x="940" y="15749"/>
                  </a:lnTo>
                  <a:lnTo>
                    <a:pt x="866" y="14461"/>
                  </a:lnTo>
                  <a:lnTo>
                    <a:pt x="1039" y="14461"/>
                  </a:lnTo>
                  <a:lnTo>
                    <a:pt x="1113" y="14362"/>
                  </a:lnTo>
                  <a:lnTo>
                    <a:pt x="1237" y="14263"/>
                  </a:lnTo>
                  <a:lnTo>
                    <a:pt x="1336" y="14213"/>
                  </a:lnTo>
                  <a:lnTo>
                    <a:pt x="1410" y="14213"/>
                  </a:lnTo>
                  <a:lnTo>
                    <a:pt x="1509" y="14015"/>
                  </a:lnTo>
                  <a:lnTo>
                    <a:pt x="1583" y="13867"/>
                  </a:lnTo>
                  <a:lnTo>
                    <a:pt x="1559" y="13768"/>
                  </a:lnTo>
                  <a:lnTo>
                    <a:pt x="1559" y="13768"/>
                  </a:lnTo>
                  <a:lnTo>
                    <a:pt x="1559" y="13669"/>
                  </a:lnTo>
                  <a:lnTo>
                    <a:pt x="1559" y="13669"/>
                  </a:lnTo>
                  <a:lnTo>
                    <a:pt x="1509" y="13520"/>
                  </a:lnTo>
                  <a:lnTo>
                    <a:pt x="1905" y="13520"/>
                  </a:lnTo>
                  <a:lnTo>
                    <a:pt x="1930" y="13421"/>
                  </a:lnTo>
                  <a:lnTo>
                    <a:pt x="1979" y="13421"/>
                  </a:lnTo>
                  <a:lnTo>
                    <a:pt x="2029" y="13322"/>
                  </a:lnTo>
                  <a:lnTo>
                    <a:pt x="2054" y="13322"/>
                  </a:lnTo>
                  <a:lnTo>
                    <a:pt x="2153" y="13322"/>
                  </a:lnTo>
                  <a:lnTo>
                    <a:pt x="2276" y="13569"/>
                  </a:lnTo>
                  <a:lnTo>
                    <a:pt x="2400" y="13768"/>
                  </a:lnTo>
                  <a:lnTo>
                    <a:pt x="2548" y="14015"/>
                  </a:lnTo>
                  <a:lnTo>
                    <a:pt x="2623" y="14263"/>
                  </a:lnTo>
                  <a:lnTo>
                    <a:pt x="2920" y="14015"/>
                  </a:lnTo>
                  <a:lnTo>
                    <a:pt x="2920" y="13669"/>
                  </a:lnTo>
                  <a:lnTo>
                    <a:pt x="2845" y="13421"/>
                  </a:lnTo>
                  <a:lnTo>
                    <a:pt x="2796" y="13173"/>
                  </a:lnTo>
                  <a:lnTo>
                    <a:pt x="2746" y="12876"/>
                  </a:lnTo>
                  <a:lnTo>
                    <a:pt x="2722" y="12628"/>
                  </a:lnTo>
                  <a:lnTo>
                    <a:pt x="2623" y="12381"/>
                  </a:lnTo>
                  <a:lnTo>
                    <a:pt x="2326" y="11687"/>
                  </a:lnTo>
                  <a:lnTo>
                    <a:pt x="1979" y="11143"/>
                  </a:lnTo>
                  <a:lnTo>
                    <a:pt x="1583" y="10647"/>
                  </a:lnTo>
                  <a:lnTo>
                    <a:pt x="1237" y="10152"/>
                  </a:lnTo>
                  <a:lnTo>
                    <a:pt x="1039" y="9360"/>
                  </a:lnTo>
                  <a:lnTo>
                    <a:pt x="1113" y="9112"/>
                  </a:lnTo>
                  <a:lnTo>
                    <a:pt x="1163" y="8815"/>
                  </a:lnTo>
                  <a:lnTo>
                    <a:pt x="1212" y="8567"/>
                  </a:lnTo>
                  <a:lnTo>
                    <a:pt x="1732" y="8666"/>
                  </a:lnTo>
                  <a:lnTo>
                    <a:pt x="2227" y="8567"/>
                  </a:lnTo>
                  <a:lnTo>
                    <a:pt x="2623" y="8122"/>
                  </a:lnTo>
                  <a:lnTo>
                    <a:pt x="2746" y="7527"/>
                  </a:lnTo>
                  <a:lnTo>
                    <a:pt x="2845" y="6933"/>
                  </a:lnTo>
                  <a:lnTo>
                    <a:pt x="2920" y="6388"/>
                  </a:lnTo>
                  <a:lnTo>
                    <a:pt x="3241" y="5893"/>
                  </a:lnTo>
                  <a:lnTo>
                    <a:pt x="3662" y="5447"/>
                  </a:lnTo>
                  <a:lnTo>
                    <a:pt x="4132" y="5200"/>
                  </a:lnTo>
                  <a:lnTo>
                    <a:pt x="4528" y="4853"/>
                  </a:lnTo>
                  <a:lnTo>
                    <a:pt x="4924" y="4358"/>
                  </a:lnTo>
                  <a:lnTo>
                    <a:pt x="5048" y="4506"/>
                  </a:lnTo>
                  <a:lnTo>
                    <a:pt x="5122" y="4605"/>
                  </a:lnTo>
                  <a:lnTo>
                    <a:pt x="5122" y="4754"/>
                  </a:lnTo>
                  <a:lnTo>
                    <a:pt x="5172" y="4853"/>
                  </a:lnTo>
                  <a:lnTo>
                    <a:pt x="5172" y="5051"/>
                  </a:lnTo>
                  <a:lnTo>
                    <a:pt x="5221" y="5101"/>
                  </a:lnTo>
                  <a:lnTo>
                    <a:pt x="5295" y="5299"/>
                  </a:lnTo>
                  <a:lnTo>
                    <a:pt x="5394" y="5447"/>
                  </a:lnTo>
                  <a:lnTo>
                    <a:pt x="5518" y="5447"/>
                  </a:lnTo>
                  <a:lnTo>
                    <a:pt x="5617" y="5447"/>
                  </a:lnTo>
                  <a:lnTo>
                    <a:pt x="5691" y="5398"/>
                  </a:lnTo>
                  <a:lnTo>
                    <a:pt x="5790" y="5299"/>
                  </a:lnTo>
                  <a:lnTo>
                    <a:pt x="5865" y="5299"/>
                  </a:lnTo>
                  <a:lnTo>
                    <a:pt x="5964" y="5299"/>
                  </a:lnTo>
                  <a:lnTo>
                    <a:pt x="6038" y="5398"/>
                  </a:lnTo>
                  <a:lnTo>
                    <a:pt x="6137" y="5546"/>
                  </a:lnTo>
                  <a:lnTo>
                    <a:pt x="6261" y="5794"/>
                  </a:lnTo>
                  <a:lnTo>
                    <a:pt x="6335" y="5992"/>
                  </a:lnTo>
                  <a:lnTo>
                    <a:pt x="6434" y="6141"/>
                  </a:lnTo>
                  <a:lnTo>
                    <a:pt x="6558" y="6240"/>
                  </a:lnTo>
                  <a:lnTo>
                    <a:pt x="6681" y="6339"/>
                  </a:lnTo>
                  <a:lnTo>
                    <a:pt x="6805" y="6240"/>
                  </a:lnTo>
                  <a:lnTo>
                    <a:pt x="6904" y="6240"/>
                  </a:lnTo>
                  <a:lnTo>
                    <a:pt x="6978" y="6141"/>
                  </a:lnTo>
                  <a:lnTo>
                    <a:pt x="7127" y="6042"/>
                  </a:lnTo>
                  <a:lnTo>
                    <a:pt x="7201" y="6042"/>
                  </a:lnTo>
                  <a:lnTo>
                    <a:pt x="7473" y="6240"/>
                  </a:lnTo>
                  <a:lnTo>
                    <a:pt x="7844" y="6487"/>
                  </a:lnTo>
                  <a:lnTo>
                    <a:pt x="8191" y="6834"/>
                  </a:lnTo>
                  <a:lnTo>
                    <a:pt x="8537" y="7032"/>
                  </a:lnTo>
                  <a:lnTo>
                    <a:pt x="9280" y="6834"/>
                  </a:lnTo>
                  <a:lnTo>
                    <a:pt x="9750" y="7280"/>
                  </a:lnTo>
                  <a:lnTo>
                    <a:pt x="10195" y="7874"/>
                  </a:lnTo>
                  <a:lnTo>
                    <a:pt x="10616" y="8419"/>
                  </a:lnTo>
                  <a:lnTo>
                    <a:pt x="11086" y="8914"/>
                  </a:lnTo>
                  <a:lnTo>
                    <a:pt x="11656" y="9112"/>
                  </a:lnTo>
                  <a:lnTo>
                    <a:pt x="11656" y="8765"/>
                  </a:lnTo>
                  <a:lnTo>
                    <a:pt x="11532" y="8468"/>
                  </a:lnTo>
                  <a:lnTo>
                    <a:pt x="11408" y="8122"/>
                  </a:lnTo>
                  <a:lnTo>
                    <a:pt x="11260" y="7775"/>
                  </a:lnTo>
                  <a:lnTo>
                    <a:pt x="11185" y="7379"/>
                  </a:lnTo>
                  <a:lnTo>
                    <a:pt x="11705" y="7280"/>
                  </a:lnTo>
                  <a:lnTo>
                    <a:pt x="12051" y="7082"/>
                  </a:lnTo>
                  <a:lnTo>
                    <a:pt x="12348" y="6735"/>
                  </a:lnTo>
                  <a:lnTo>
                    <a:pt x="12596" y="6388"/>
                  </a:lnTo>
                  <a:lnTo>
                    <a:pt x="12868" y="5992"/>
                  </a:lnTo>
                  <a:lnTo>
                    <a:pt x="13165" y="5695"/>
                  </a:lnTo>
                  <a:lnTo>
                    <a:pt x="13561" y="5546"/>
                  </a:lnTo>
                  <a:lnTo>
                    <a:pt x="13635" y="5645"/>
                  </a:lnTo>
                  <a:lnTo>
                    <a:pt x="13784" y="5695"/>
                  </a:lnTo>
                  <a:lnTo>
                    <a:pt x="13858" y="5794"/>
                  </a:lnTo>
                  <a:lnTo>
                    <a:pt x="13932" y="5893"/>
                  </a:lnTo>
                  <a:lnTo>
                    <a:pt x="13784" y="5893"/>
                  </a:lnTo>
                  <a:lnTo>
                    <a:pt x="13338" y="6586"/>
                  </a:lnTo>
                  <a:lnTo>
                    <a:pt x="12868" y="7181"/>
                  </a:lnTo>
                  <a:lnTo>
                    <a:pt x="12348" y="7626"/>
                  </a:lnTo>
                  <a:lnTo>
                    <a:pt x="12348" y="7973"/>
                  </a:lnTo>
                  <a:lnTo>
                    <a:pt x="12819" y="8122"/>
                  </a:lnTo>
                  <a:lnTo>
                    <a:pt x="13041" y="7626"/>
                  </a:lnTo>
                  <a:lnTo>
                    <a:pt x="13264" y="7379"/>
                  </a:lnTo>
                  <a:lnTo>
                    <a:pt x="13561" y="7280"/>
                  </a:lnTo>
                  <a:lnTo>
                    <a:pt x="13858" y="7280"/>
                  </a:lnTo>
                  <a:lnTo>
                    <a:pt x="14254" y="7181"/>
                  </a:lnTo>
                  <a:lnTo>
                    <a:pt x="14279" y="6933"/>
                  </a:lnTo>
                  <a:lnTo>
                    <a:pt x="14328" y="6685"/>
                  </a:lnTo>
                  <a:lnTo>
                    <a:pt x="14427" y="6388"/>
                  </a:lnTo>
                  <a:lnTo>
                    <a:pt x="14501" y="6240"/>
                  </a:lnTo>
                  <a:lnTo>
                    <a:pt x="14625" y="6834"/>
                  </a:lnTo>
                  <a:lnTo>
                    <a:pt x="14774" y="7280"/>
                  </a:lnTo>
                  <a:lnTo>
                    <a:pt x="14972" y="7626"/>
                  </a:lnTo>
                  <a:lnTo>
                    <a:pt x="15293" y="7775"/>
                  </a:lnTo>
                  <a:lnTo>
                    <a:pt x="15368" y="7626"/>
                  </a:lnTo>
                  <a:lnTo>
                    <a:pt x="15417" y="7527"/>
                  </a:lnTo>
                  <a:lnTo>
                    <a:pt x="15491" y="7428"/>
                  </a:lnTo>
                  <a:lnTo>
                    <a:pt x="15541" y="7379"/>
                  </a:lnTo>
                  <a:lnTo>
                    <a:pt x="15640" y="7379"/>
                  </a:lnTo>
                  <a:lnTo>
                    <a:pt x="15665" y="7379"/>
                  </a:lnTo>
                  <a:lnTo>
                    <a:pt x="15764" y="7626"/>
                  </a:lnTo>
                  <a:lnTo>
                    <a:pt x="15813" y="7775"/>
                  </a:lnTo>
                  <a:lnTo>
                    <a:pt x="15838" y="7973"/>
                  </a:lnTo>
                  <a:lnTo>
                    <a:pt x="15986" y="7874"/>
                  </a:lnTo>
                  <a:lnTo>
                    <a:pt x="16110" y="7725"/>
                  </a:lnTo>
                  <a:lnTo>
                    <a:pt x="16184" y="7527"/>
                  </a:lnTo>
                  <a:lnTo>
                    <a:pt x="16308" y="7428"/>
                  </a:lnTo>
                  <a:lnTo>
                    <a:pt x="16407" y="7379"/>
                  </a:lnTo>
                  <a:lnTo>
                    <a:pt x="16877" y="7626"/>
                  </a:lnTo>
                  <a:lnTo>
                    <a:pt x="17273" y="8221"/>
                  </a:lnTo>
                  <a:lnTo>
                    <a:pt x="17669" y="8815"/>
                  </a:lnTo>
                  <a:lnTo>
                    <a:pt x="18040" y="9360"/>
                  </a:lnTo>
                  <a:lnTo>
                    <a:pt x="18189" y="9360"/>
                  </a:lnTo>
                  <a:lnTo>
                    <a:pt x="18313" y="9360"/>
                  </a:lnTo>
                  <a:lnTo>
                    <a:pt x="18387" y="9261"/>
                  </a:lnTo>
                  <a:lnTo>
                    <a:pt x="18535" y="9162"/>
                  </a:lnTo>
                  <a:lnTo>
                    <a:pt x="18610" y="9112"/>
                  </a:lnTo>
                  <a:lnTo>
                    <a:pt x="18684" y="9112"/>
                  </a:lnTo>
                  <a:lnTo>
                    <a:pt x="18783" y="9261"/>
                  </a:lnTo>
                  <a:lnTo>
                    <a:pt x="18857" y="9459"/>
                  </a:lnTo>
                  <a:lnTo>
                    <a:pt x="18956" y="9706"/>
                  </a:lnTo>
                  <a:lnTo>
                    <a:pt x="19030" y="10053"/>
                  </a:lnTo>
                  <a:lnTo>
                    <a:pt x="19080" y="10202"/>
                  </a:lnTo>
                  <a:lnTo>
                    <a:pt x="19005" y="10301"/>
                  </a:lnTo>
                  <a:lnTo>
                    <a:pt x="18906" y="10400"/>
                  </a:lnTo>
                  <a:lnTo>
                    <a:pt x="18906" y="10400"/>
                  </a:lnTo>
                  <a:lnTo>
                    <a:pt x="18857" y="10449"/>
                  </a:lnTo>
                  <a:lnTo>
                    <a:pt x="18857" y="10548"/>
                  </a:lnTo>
                  <a:lnTo>
                    <a:pt x="18832" y="10647"/>
                  </a:lnTo>
                  <a:lnTo>
                    <a:pt x="18783" y="10796"/>
                  </a:lnTo>
                  <a:lnTo>
                    <a:pt x="19080" y="10796"/>
                  </a:lnTo>
                  <a:lnTo>
                    <a:pt x="19476" y="10895"/>
                  </a:lnTo>
                  <a:lnTo>
                    <a:pt x="19872" y="10895"/>
                  </a:lnTo>
                  <a:lnTo>
                    <a:pt x="20218" y="10895"/>
                  </a:lnTo>
                  <a:lnTo>
                    <a:pt x="20416" y="10994"/>
                  </a:lnTo>
                  <a:lnTo>
                    <a:pt x="20639" y="11489"/>
                  </a:lnTo>
                  <a:lnTo>
                    <a:pt x="20862" y="12034"/>
                  </a:lnTo>
                  <a:lnTo>
                    <a:pt x="21060" y="12529"/>
                  </a:lnTo>
                  <a:lnTo>
                    <a:pt x="21060" y="10796"/>
                  </a:lnTo>
                  <a:lnTo>
                    <a:pt x="21282" y="10796"/>
                  </a:lnTo>
                  <a:lnTo>
                    <a:pt x="21455" y="10796"/>
                  </a:lnTo>
                  <a:lnTo>
                    <a:pt x="21579" y="10747"/>
                  </a:lnTo>
                  <a:lnTo>
                    <a:pt x="21752" y="10647"/>
                  </a:lnTo>
                  <a:lnTo>
                    <a:pt x="21752" y="10449"/>
                  </a:lnTo>
                  <a:lnTo>
                    <a:pt x="20985" y="10449"/>
                  </a:lnTo>
                  <a:lnTo>
                    <a:pt x="20936" y="10202"/>
                  </a:lnTo>
                  <a:lnTo>
                    <a:pt x="20911" y="10152"/>
                  </a:lnTo>
                  <a:lnTo>
                    <a:pt x="20862" y="9954"/>
                  </a:lnTo>
                  <a:lnTo>
                    <a:pt x="20812" y="9806"/>
                  </a:lnTo>
                  <a:lnTo>
                    <a:pt x="20812" y="9508"/>
                  </a:lnTo>
                  <a:lnTo>
                    <a:pt x="20911" y="9508"/>
                  </a:lnTo>
                  <a:lnTo>
                    <a:pt x="20911" y="9360"/>
                  </a:lnTo>
                  <a:lnTo>
                    <a:pt x="22025" y="9112"/>
                  </a:lnTo>
                  <a:lnTo>
                    <a:pt x="22025" y="9706"/>
                  </a:lnTo>
                  <a:lnTo>
                    <a:pt x="22148" y="9855"/>
                  </a:lnTo>
                  <a:lnTo>
                    <a:pt x="22247" y="10152"/>
                  </a:lnTo>
                  <a:lnTo>
                    <a:pt x="22322" y="10301"/>
                  </a:lnTo>
                  <a:lnTo>
                    <a:pt x="22421" y="10647"/>
                  </a:lnTo>
                  <a:lnTo>
                    <a:pt x="22891" y="10647"/>
                  </a:lnTo>
                  <a:lnTo>
                    <a:pt x="23188" y="10796"/>
                  </a:lnTo>
                  <a:lnTo>
                    <a:pt x="23485" y="10895"/>
                  </a:lnTo>
                  <a:lnTo>
                    <a:pt x="23782" y="10994"/>
                  </a:lnTo>
                  <a:lnTo>
                    <a:pt x="24227" y="10994"/>
                  </a:lnTo>
                  <a:lnTo>
                    <a:pt x="24277" y="10895"/>
                  </a:lnTo>
                  <a:lnTo>
                    <a:pt x="24301" y="10796"/>
                  </a:lnTo>
                  <a:lnTo>
                    <a:pt x="24351" y="10747"/>
                  </a:lnTo>
                  <a:lnTo>
                    <a:pt x="24400" y="10647"/>
                  </a:lnTo>
                  <a:lnTo>
                    <a:pt x="24400" y="10053"/>
                  </a:lnTo>
                  <a:lnTo>
                    <a:pt x="24970" y="10053"/>
                  </a:lnTo>
                  <a:lnTo>
                    <a:pt x="25143" y="10796"/>
                  </a:lnTo>
                  <a:lnTo>
                    <a:pt x="25341" y="11588"/>
                  </a:lnTo>
                  <a:lnTo>
                    <a:pt x="25390" y="11242"/>
                  </a:lnTo>
                  <a:lnTo>
                    <a:pt x="25390" y="11093"/>
                  </a:lnTo>
                  <a:lnTo>
                    <a:pt x="25440" y="10796"/>
                  </a:lnTo>
                  <a:lnTo>
                    <a:pt x="25440" y="10647"/>
                  </a:lnTo>
                  <a:lnTo>
                    <a:pt x="25737" y="10647"/>
                  </a:lnTo>
                  <a:lnTo>
                    <a:pt x="25737" y="9954"/>
                  </a:lnTo>
                  <a:lnTo>
                    <a:pt x="25737" y="9162"/>
                  </a:lnTo>
                  <a:lnTo>
                    <a:pt x="25786" y="8468"/>
                  </a:lnTo>
                  <a:lnTo>
                    <a:pt x="25737" y="8122"/>
                  </a:lnTo>
                  <a:lnTo>
                    <a:pt x="25440" y="7428"/>
                  </a:lnTo>
                  <a:lnTo>
                    <a:pt x="25217" y="6685"/>
                  </a:lnTo>
                  <a:lnTo>
                    <a:pt x="25168" y="5794"/>
                  </a:lnTo>
                  <a:lnTo>
                    <a:pt x="25267" y="4952"/>
                  </a:lnTo>
                  <a:lnTo>
                    <a:pt x="25564" y="4011"/>
                  </a:lnTo>
                  <a:lnTo>
                    <a:pt x="25786" y="3813"/>
                  </a:lnTo>
                  <a:lnTo>
                    <a:pt x="26034" y="3664"/>
                  </a:lnTo>
                  <a:lnTo>
                    <a:pt x="26306" y="3565"/>
                  </a:lnTo>
                  <a:close/>
                  <a:moveTo>
                    <a:pt x="21060" y="1139"/>
                  </a:moveTo>
                  <a:lnTo>
                    <a:pt x="21579" y="1832"/>
                  </a:lnTo>
                  <a:lnTo>
                    <a:pt x="21901" y="2674"/>
                  </a:lnTo>
                  <a:lnTo>
                    <a:pt x="22074" y="3714"/>
                  </a:lnTo>
                  <a:lnTo>
                    <a:pt x="22198" y="5051"/>
                  </a:lnTo>
                  <a:lnTo>
                    <a:pt x="22322" y="6388"/>
                  </a:lnTo>
                  <a:lnTo>
                    <a:pt x="22718" y="6487"/>
                  </a:lnTo>
                  <a:lnTo>
                    <a:pt x="22965" y="6586"/>
                  </a:lnTo>
                  <a:lnTo>
                    <a:pt x="23188" y="6933"/>
                  </a:lnTo>
                  <a:lnTo>
                    <a:pt x="23312" y="7379"/>
                  </a:lnTo>
                  <a:lnTo>
                    <a:pt x="23361" y="8122"/>
                  </a:lnTo>
                  <a:lnTo>
                    <a:pt x="23287" y="8122"/>
                  </a:lnTo>
                  <a:lnTo>
                    <a:pt x="23237" y="8072"/>
                  </a:lnTo>
                  <a:lnTo>
                    <a:pt x="23188" y="7973"/>
                  </a:lnTo>
                  <a:lnTo>
                    <a:pt x="23138" y="7874"/>
                  </a:lnTo>
                  <a:lnTo>
                    <a:pt x="23064" y="7775"/>
                  </a:lnTo>
                  <a:lnTo>
                    <a:pt x="23064" y="8122"/>
                  </a:lnTo>
                  <a:lnTo>
                    <a:pt x="23138" y="8320"/>
                  </a:lnTo>
                  <a:lnTo>
                    <a:pt x="23188" y="8419"/>
                  </a:lnTo>
                  <a:lnTo>
                    <a:pt x="23237" y="8419"/>
                  </a:lnTo>
                  <a:lnTo>
                    <a:pt x="23237" y="8567"/>
                  </a:lnTo>
                  <a:lnTo>
                    <a:pt x="23237" y="8666"/>
                  </a:lnTo>
                  <a:lnTo>
                    <a:pt x="23287" y="8914"/>
                  </a:lnTo>
                  <a:lnTo>
                    <a:pt x="23064" y="9013"/>
                  </a:lnTo>
                  <a:lnTo>
                    <a:pt x="22841" y="9112"/>
                  </a:lnTo>
                  <a:lnTo>
                    <a:pt x="22594" y="9112"/>
                  </a:lnTo>
                  <a:lnTo>
                    <a:pt x="22148" y="8765"/>
                  </a:lnTo>
                  <a:lnTo>
                    <a:pt x="21728" y="8666"/>
                  </a:lnTo>
                  <a:lnTo>
                    <a:pt x="21233" y="8815"/>
                  </a:lnTo>
                  <a:lnTo>
                    <a:pt x="20763" y="9112"/>
                  </a:lnTo>
                  <a:lnTo>
                    <a:pt x="20292" y="9261"/>
                  </a:lnTo>
                  <a:lnTo>
                    <a:pt x="19773" y="9261"/>
                  </a:lnTo>
                  <a:lnTo>
                    <a:pt x="19179" y="8914"/>
                  </a:lnTo>
                  <a:lnTo>
                    <a:pt x="18857" y="8765"/>
                  </a:lnTo>
                  <a:lnTo>
                    <a:pt x="18610" y="8666"/>
                  </a:lnTo>
                  <a:lnTo>
                    <a:pt x="18387" y="8567"/>
                  </a:lnTo>
                  <a:lnTo>
                    <a:pt x="18189" y="8320"/>
                  </a:lnTo>
                  <a:lnTo>
                    <a:pt x="18040" y="7775"/>
                  </a:lnTo>
                  <a:lnTo>
                    <a:pt x="18139" y="7775"/>
                  </a:lnTo>
                  <a:lnTo>
                    <a:pt x="18362" y="7379"/>
                  </a:lnTo>
                  <a:lnTo>
                    <a:pt x="18684" y="7181"/>
                  </a:lnTo>
                  <a:lnTo>
                    <a:pt x="19080" y="7082"/>
                  </a:lnTo>
                  <a:lnTo>
                    <a:pt x="19476" y="7032"/>
                  </a:lnTo>
                  <a:lnTo>
                    <a:pt x="19476" y="6834"/>
                  </a:lnTo>
                  <a:lnTo>
                    <a:pt x="19302" y="6586"/>
                  </a:lnTo>
                  <a:lnTo>
                    <a:pt x="19179" y="6388"/>
                  </a:lnTo>
                  <a:lnTo>
                    <a:pt x="19005" y="6339"/>
                  </a:lnTo>
                  <a:lnTo>
                    <a:pt x="18684" y="6240"/>
                  </a:lnTo>
                  <a:lnTo>
                    <a:pt x="18535" y="6240"/>
                  </a:lnTo>
                  <a:lnTo>
                    <a:pt x="18214" y="6240"/>
                  </a:lnTo>
                  <a:lnTo>
                    <a:pt x="17842" y="6240"/>
                  </a:lnTo>
                  <a:lnTo>
                    <a:pt x="17793" y="5695"/>
                  </a:lnTo>
                  <a:lnTo>
                    <a:pt x="17669" y="5200"/>
                  </a:lnTo>
                  <a:lnTo>
                    <a:pt x="17570" y="4754"/>
                  </a:lnTo>
                  <a:lnTo>
                    <a:pt x="17496" y="4259"/>
                  </a:lnTo>
                  <a:lnTo>
                    <a:pt x="17496" y="3367"/>
                  </a:lnTo>
                  <a:lnTo>
                    <a:pt x="17669" y="2872"/>
                  </a:lnTo>
                  <a:lnTo>
                    <a:pt x="17842" y="2278"/>
                  </a:lnTo>
                  <a:lnTo>
                    <a:pt x="18040" y="1733"/>
                  </a:lnTo>
                  <a:lnTo>
                    <a:pt x="18313" y="1386"/>
                  </a:lnTo>
                  <a:lnTo>
                    <a:pt x="18610" y="1485"/>
                  </a:lnTo>
                  <a:lnTo>
                    <a:pt x="18684" y="1485"/>
                  </a:lnTo>
                  <a:lnTo>
                    <a:pt x="18684" y="1634"/>
                  </a:lnTo>
                  <a:lnTo>
                    <a:pt x="18684" y="1733"/>
                  </a:lnTo>
                  <a:lnTo>
                    <a:pt x="18659" y="1733"/>
                  </a:lnTo>
                  <a:lnTo>
                    <a:pt x="18659" y="1832"/>
                  </a:lnTo>
                  <a:lnTo>
                    <a:pt x="18659" y="1832"/>
                  </a:lnTo>
                  <a:lnTo>
                    <a:pt x="18684" y="1931"/>
                  </a:lnTo>
                  <a:lnTo>
                    <a:pt x="18684" y="2080"/>
                  </a:lnTo>
                  <a:lnTo>
                    <a:pt x="18906" y="2080"/>
                  </a:lnTo>
                  <a:lnTo>
                    <a:pt x="19203" y="2080"/>
                  </a:lnTo>
                  <a:lnTo>
                    <a:pt x="19476" y="2080"/>
                  </a:lnTo>
                  <a:lnTo>
                    <a:pt x="19649" y="2080"/>
                  </a:lnTo>
                  <a:lnTo>
                    <a:pt x="19723" y="2179"/>
                  </a:lnTo>
                  <a:lnTo>
                    <a:pt x="19773" y="2278"/>
                  </a:lnTo>
                  <a:lnTo>
                    <a:pt x="19822" y="2426"/>
                  </a:lnTo>
                  <a:lnTo>
                    <a:pt x="19872" y="2624"/>
                  </a:lnTo>
                  <a:lnTo>
                    <a:pt x="19946" y="2674"/>
                  </a:lnTo>
                  <a:lnTo>
                    <a:pt x="20045" y="2872"/>
                  </a:lnTo>
                  <a:lnTo>
                    <a:pt x="20070" y="2624"/>
                  </a:lnTo>
                  <a:lnTo>
                    <a:pt x="20119" y="2525"/>
                  </a:lnTo>
                  <a:lnTo>
                    <a:pt x="20218" y="2426"/>
                  </a:lnTo>
                  <a:lnTo>
                    <a:pt x="20243" y="2327"/>
                  </a:lnTo>
                  <a:lnTo>
                    <a:pt x="20391" y="2327"/>
                  </a:lnTo>
                  <a:lnTo>
                    <a:pt x="20515" y="2278"/>
                  </a:lnTo>
                  <a:lnTo>
                    <a:pt x="20688" y="2971"/>
                  </a:lnTo>
                  <a:lnTo>
                    <a:pt x="20862" y="3466"/>
                  </a:lnTo>
                  <a:lnTo>
                    <a:pt x="20985" y="3813"/>
                  </a:lnTo>
                  <a:lnTo>
                    <a:pt x="21035" y="3565"/>
                  </a:lnTo>
                  <a:lnTo>
                    <a:pt x="21060" y="3318"/>
                  </a:lnTo>
                  <a:lnTo>
                    <a:pt x="21060" y="3021"/>
                  </a:lnTo>
                  <a:lnTo>
                    <a:pt x="21060" y="2674"/>
                  </a:lnTo>
                  <a:lnTo>
                    <a:pt x="20911" y="2179"/>
                  </a:lnTo>
                  <a:lnTo>
                    <a:pt x="20936" y="1634"/>
                  </a:lnTo>
                  <a:lnTo>
                    <a:pt x="21060" y="1139"/>
                  </a:lnTo>
                  <a:close/>
                  <a:moveTo>
                    <a:pt x="21554" y="346"/>
                  </a:moveTo>
                  <a:lnTo>
                    <a:pt x="21752" y="346"/>
                  </a:lnTo>
                  <a:lnTo>
                    <a:pt x="21926" y="445"/>
                  </a:lnTo>
                  <a:lnTo>
                    <a:pt x="22099" y="544"/>
                  </a:lnTo>
                  <a:lnTo>
                    <a:pt x="22247" y="693"/>
                  </a:lnTo>
                  <a:lnTo>
                    <a:pt x="22272" y="940"/>
                  </a:lnTo>
                  <a:lnTo>
                    <a:pt x="22272" y="1139"/>
                  </a:lnTo>
                  <a:lnTo>
                    <a:pt x="22322" y="1386"/>
                  </a:lnTo>
                  <a:lnTo>
                    <a:pt x="22322" y="1733"/>
                  </a:lnTo>
                  <a:lnTo>
                    <a:pt x="22198" y="1733"/>
                  </a:lnTo>
                  <a:lnTo>
                    <a:pt x="22099" y="1832"/>
                  </a:lnTo>
                  <a:lnTo>
                    <a:pt x="21975" y="1832"/>
                  </a:lnTo>
                  <a:lnTo>
                    <a:pt x="21851" y="1931"/>
                  </a:lnTo>
                  <a:lnTo>
                    <a:pt x="21629" y="1485"/>
                  </a:lnTo>
                  <a:lnTo>
                    <a:pt x="21381" y="1139"/>
                  </a:lnTo>
                  <a:lnTo>
                    <a:pt x="21554" y="346"/>
                  </a:lnTo>
                  <a:close/>
                  <a:moveTo>
                    <a:pt x="105572" y="0"/>
                  </a:moveTo>
                  <a:lnTo>
                    <a:pt x="106042" y="0"/>
                  </a:lnTo>
                  <a:lnTo>
                    <a:pt x="106438" y="198"/>
                  </a:lnTo>
                  <a:lnTo>
                    <a:pt x="106809" y="346"/>
                  </a:lnTo>
                  <a:lnTo>
                    <a:pt x="106908" y="1139"/>
                  </a:lnTo>
                  <a:lnTo>
                    <a:pt x="105646" y="1139"/>
                  </a:lnTo>
                  <a:lnTo>
                    <a:pt x="105597" y="891"/>
                  </a:lnTo>
                  <a:lnTo>
                    <a:pt x="105597" y="643"/>
                  </a:lnTo>
                  <a:lnTo>
                    <a:pt x="105572" y="346"/>
                  </a:lnTo>
                  <a:lnTo>
                    <a:pt x="105572" y="0"/>
                  </a:lnTo>
                  <a:close/>
                </a:path>
              </a:pathLst>
            </a:custGeom>
            <a:grpFill/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95040" tIns="97493" rIns="195040" bIns="97493" anchor="t" anchorCtr="0">
              <a:noAutofit/>
            </a:bodyPr>
            <a:lstStyle/>
            <a:p>
              <a:endParaRPr sz="280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805"/>
            <p:cNvSpPr/>
            <p:nvPr/>
          </p:nvSpPr>
          <p:spPr>
            <a:xfrm>
              <a:off x="1595437" y="1790700"/>
              <a:ext cx="6908799" cy="35099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4365" y="10854"/>
                  </a:moveTo>
                  <a:lnTo>
                    <a:pt x="74669" y="11071"/>
                  </a:lnTo>
                  <a:lnTo>
                    <a:pt x="74669" y="11451"/>
                  </a:lnTo>
                  <a:lnTo>
                    <a:pt x="74558" y="11451"/>
                  </a:lnTo>
                  <a:lnTo>
                    <a:pt x="74503" y="11560"/>
                  </a:lnTo>
                  <a:lnTo>
                    <a:pt x="74476" y="11614"/>
                  </a:lnTo>
                  <a:lnTo>
                    <a:pt x="74420" y="11614"/>
                  </a:lnTo>
                  <a:lnTo>
                    <a:pt x="74365" y="11614"/>
                  </a:lnTo>
                  <a:lnTo>
                    <a:pt x="74283" y="11614"/>
                  </a:lnTo>
                  <a:lnTo>
                    <a:pt x="74283" y="11343"/>
                  </a:lnTo>
                  <a:lnTo>
                    <a:pt x="74283" y="11180"/>
                  </a:lnTo>
                  <a:lnTo>
                    <a:pt x="74310" y="11071"/>
                  </a:lnTo>
                  <a:lnTo>
                    <a:pt x="74365" y="10854"/>
                  </a:lnTo>
                  <a:close/>
                  <a:moveTo>
                    <a:pt x="15496" y="10420"/>
                  </a:moveTo>
                  <a:lnTo>
                    <a:pt x="15496" y="10583"/>
                  </a:lnTo>
                  <a:lnTo>
                    <a:pt x="15606" y="10583"/>
                  </a:lnTo>
                  <a:lnTo>
                    <a:pt x="15551" y="11560"/>
                  </a:lnTo>
                  <a:lnTo>
                    <a:pt x="15606" y="12374"/>
                  </a:lnTo>
                  <a:lnTo>
                    <a:pt x="15799" y="13134"/>
                  </a:lnTo>
                  <a:lnTo>
                    <a:pt x="15882" y="13242"/>
                  </a:lnTo>
                  <a:lnTo>
                    <a:pt x="15992" y="13242"/>
                  </a:lnTo>
                  <a:lnTo>
                    <a:pt x="16075" y="13351"/>
                  </a:lnTo>
                  <a:lnTo>
                    <a:pt x="16240" y="13351"/>
                  </a:lnTo>
                  <a:lnTo>
                    <a:pt x="16240" y="11071"/>
                  </a:lnTo>
                  <a:lnTo>
                    <a:pt x="16957" y="11071"/>
                  </a:lnTo>
                  <a:lnTo>
                    <a:pt x="17095" y="11723"/>
                  </a:lnTo>
                  <a:lnTo>
                    <a:pt x="17288" y="12374"/>
                  </a:lnTo>
                  <a:lnTo>
                    <a:pt x="17481" y="12971"/>
                  </a:lnTo>
                  <a:lnTo>
                    <a:pt x="17812" y="13134"/>
                  </a:lnTo>
                  <a:lnTo>
                    <a:pt x="17812" y="13405"/>
                  </a:lnTo>
                  <a:lnTo>
                    <a:pt x="17867" y="14002"/>
                  </a:lnTo>
                  <a:lnTo>
                    <a:pt x="17922" y="14654"/>
                  </a:lnTo>
                  <a:lnTo>
                    <a:pt x="17922" y="15033"/>
                  </a:lnTo>
                  <a:lnTo>
                    <a:pt x="18005" y="14925"/>
                  </a:lnTo>
                  <a:lnTo>
                    <a:pt x="18060" y="14925"/>
                  </a:lnTo>
                  <a:lnTo>
                    <a:pt x="18060" y="14925"/>
                  </a:lnTo>
                  <a:lnTo>
                    <a:pt x="18115" y="14871"/>
                  </a:lnTo>
                  <a:lnTo>
                    <a:pt x="18143" y="14762"/>
                  </a:lnTo>
                  <a:lnTo>
                    <a:pt x="18198" y="14545"/>
                  </a:lnTo>
                  <a:lnTo>
                    <a:pt x="18253" y="14274"/>
                  </a:lnTo>
                  <a:lnTo>
                    <a:pt x="18308" y="14002"/>
                  </a:lnTo>
                  <a:lnTo>
                    <a:pt x="18336" y="13785"/>
                  </a:lnTo>
                  <a:lnTo>
                    <a:pt x="18446" y="13622"/>
                  </a:lnTo>
                  <a:lnTo>
                    <a:pt x="18529" y="13514"/>
                  </a:lnTo>
                  <a:lnTo>
                    <a:pt x="18694" y="13405"/>
                  </a:lnTo>
                  <a:lnTo>
                    <a:pt x="18777" y="13242"/>
                  </a:lnTo>
                  <a:lnTo>
                    <a:pt x="18887" y="13134"/>
                  </a:lnTo>
                  <a:lnTo>
                    <a:pt x="18777" y="13134"/>
                  </a:lnTo>
                  <a:lnTo>
                    <a:pt x="18777" y="12971"/>
                  </a:lnTo>
                  <a:lnTo>
                    <a:pt x="18529" y="13134"/>
                  </a:lnTo>
                  <a:lnTo>
                    <a:pt x="18391" y="13351"/>
                  </a:lnTo>
                  <a:lnTo>
                    <a:pt x="18198" y="13622"/>
                  </a:lnTo>
                  <a:lnTo>
                    <a:pt x="17922" y="13785"/>
                  </a:lnTo>
                  <a:lnTo>
                    <a:pt x="17867" y="12971"/>
                  </a:lnTo>
                  <a:lnTo>
                    <a:pt x="17812" y="12374"/>
                  </a:lnTo>
                  <a:lnTo>
                    <a:pt x="17729" y="11886"/>
                  </a:lnTo>
                  <a:lnTo>
                    <a:pt x="17619" y="11234"/>
                  </a:lnTo>
                  <a:lnTo>
                    <a:pt x="17729" y="11180"/>
                  </a:lnTo>
                  <a:lnTo>
                    <a:pt x="17757" y="11180"/>
                  </a:lnTo>
                  <a:lnTo>
                    <a:pt x="17867" y="11071"/>
                  </a:lnTo>
                  <a:lnTo>
                    <a:pt x="18005" y="11071"/>
                  </a:lnTo>
                  <a:lnTo>
                    <a:pt x="18143" y="11234"/>
                  </a:lnTo>
                  <a:lnTo>
                    <a:pt x="18253" y="11343"/>
                  </a:lnTo>
                  <a:lnTo>
                    <a:pt x="18391" y="11451"/>
                  </a:lnTo>
                  <a:lnTo>
                    <a:pt x="18529" y="11560"/>
                  </a:lnTo>
                  <a:lnTo>
                    <a:pt x="18694" y="11614"/>
                  </a:lnTo>
                  <a:lnTo>
                    <a:pt x="18887" y="12265"/>
                  </a:lnTo>
                  <a:lnTo>
                    <a:pt x="19080" y="13025"/>
                  </a:lnTo>
                  <a:lnTo>
                    <a:pt x="19218" y="13731"/>
                  </a:lnTo>
                  <a:lnTo>
                    <a:pt x="19411" y="14165"/>
                  </a:lnTo>
                  <a:lnTo>
                    <a:pt x="19494" y="14274"/>
                  </a:lnTo>
                  <a:lnTo>
                    <a:pt x="19659" y="14274"/>
                  </a:lnTo>
                  <a:lnTo>
                    <a:pt x="19797" y="14274"/>
                  </a:lnTo>
                  <a:lnTo>
                    <a:pt x="19935" y="14274"/>
                  </a:lnTo>
                  <a:lnTo>
                    <a:pt x="20018" y="14274"/>
                  </a:lnTo>
                  <a:lnTo>
                    <a:pt x="20128" y="14382"/>
                  </a:lnTo>
                  <a:lnTo>
                    <a:pt x="20597" y="15033"/>
                  </a:lnTo>
                  <a:lnTo>
                    <a:pt x="20983" y="15902"/>
                  </a:lnTo>
                  <a:lnTo>
                    <a:pt x="21424" y="16662"/>
                  </a:lnTo>
                  <a:lnTo>
                    <a:pt x="21424" y="17313"/>
                  </a:lnTo>
                  <a:lnTo>
                    <a:pt x="21810" y="17584"/>
                  </a:lnTo>
                  <a:lnTo>
                    <a:pt x="22141" y="17964"/>
                  </a:lnTo>
                  <a:lnTo>
                    <a:pt x="22334" y="18561"/>
                  </a:lnTo>
                  <a:lnTo>
                    <a:pt x="22582" y="19213"/>
                  </a:lnTo>
                  <a:lnTo>
                    <a:pt x="22775" y="19864"/>
                  </a:lnTo>
                  <a:lnTo>
                    <a:pt x="23023" y="20461"/>
                  </a:lnTo>
                  <a:lnTo>
                    <a:pt x="22858" y="20841"/>
                  </a:lnTo>
                  <a:lnTo>
                    <a:pt x="22775" y="21004"/>
                  </a:lnTo>
                  <a:lnTo>
                    <a:pt x="22720" y="21275"/>
                  </a:lnTo>
                  <a:lnTo>
                    <a:pt x="22665" y="21492"/>
                  </a:lnTo>
                  <a:lnTo>
                    <a:pt x="22858" y="22143"/>
                  </a:lnTo>
                  <a:lnTo>
                    <a:pt x="23161" y="22632"/>
                  </a:lnTo>
                  <a:lnTo>
                    <a:pt x="23547" y="22903"/>
                  </a:lnTo>
                  <a:lnTo>
                    <a:pt x="23547" y="23175"/>
                  </a:lnTo>
                  <a:lnTo>
                    <a:pt x="23547" y="23283"/>
                  </a:lnTo>
                  <a:lnTo>
                    <a:pt x="23602" y="23392"/>
                  </a:lnTo>
                  <a:lnTo>
                    <a:pt x="23602" y="23446"/>
                  </a:lnTo>
                  <a:lnTo>
                    <a:pt x="23630" y="23554"/>
                  </a:lnTo>
                  <a:lnTo>
                    <a:pt x="23740" y="23663"/>
                  </a:lnTo>
                  <a:lnTo>
                    <a:pt x="23823" y="23826"/>
                  </a:lnTo>
                  <a:lnTo>
                    <a:pt x="23988" y="23934"/>
                  </a:lnTo>
                  <a:lnTo>
                    <a:pt x="24071" y="24043"/>
                  </a:lnTo>
                  <a:lnTo>
                    <a:pt x="24181" y="24206"/>
                  </a:lnTo>
                  <a:lnTo>
                    <a:pt x="24209" y="24314"/>
                  </a:lnTo>
                  <a:lnTo>
                    <a:pt x="24264" y="24531"/>
                  </a:lnTo>
                  <a:lnTo>
                    <a:pt x="24209" y="24586"/>
                  </a:lnTo>
                  <a:lnTo>
                    <a:pt x="24209" y="24694"/>
                  </a:lnTo>
                  <a:lnTo>
                    <a:pt x="24209" y="24694"/>
                  </a:lnTo>
                  <a:lnTo>
                    <a:pt x="24209" y="24803"/>
                  </a:lnTo>
                  <a:lnTo>
                    <a:pt x="24264" y="24911"/>
                  </a:lnTo>
                  <a:lnTo>
                    <a:pt x="24375" y="24966"/>
                  </a:lnTo>
                  <a:lnTo>
                    <a:pt x="24512" y="25074"/>
                  </a:lnTo>
                  <a:lnTo>
                    <a:pt x="24595" y="25183"/>
                  </a:lnTo>
                  <a:lnTo>
                    <a:pt x="24761" y="25183"/>
                  </a:lnTo>
                  <a:lnTo>
                    <a:pt x="24898" y="25183"/>
                  </a:lnTo>
                  <a:lnTo>
                    <a:pt x="24705" y="27734"/>
                  </a:lnTo>
                  <a:lnTo>
                    <a:pt x="24568" y="27842"/>
                  </a:lnTo>
                  <a:lnTo>
                    <a:pt x="24402" y="27842"/>
                  </a:lnTo>
                  <a:lnTo>
                    <a:pt x="24264" y="27896"/>
                  </a:lnTo>
                  <a:lnTo>
                    <a:pt x="24071" y="27896"/>
                  </a:lnTo>
                  <a:lnTo>
                    <a:pt x="23878" y="27462"/>
                  </a:lnTo>
                  <a:lnTo>
                    <a:pt x="23630" y="26974"/>
                  </a:lnTo>
                  <a:lnTo>
                    <a:pt x="23437" y="26485"/>
                  </a:lnTo>
                  <a:lnTo>
                    <a:pt x="23299" y="25834"/>
                  </a:lnTo>
                  <a:lnTo>
                    <a:pt x="23106" y="25834"/>
                  </a:lnTo>
                  <a:lnTo>
                    <a:pt x="22968" y="25943"/>
                  </a:lnTo>
                  <a:lnTo>
                    <a:pt x="22830" y="25943"/>
                  </a:lnTo>
                  <a:lnTo>
                    <a:pt x="22665" y="26051"/>
                  </a:lnTo>
                  <a:lnTo>
                    <a:pt x="22913" y="27516"/>
                  </a:lnTo>
                  <a:lnTo>
                    <a:pt x="23106" y="29145"/>
                  </a:lnTo>
                  <a:lnTo>
                    <a:pt x="23437" y="29145"/>
                  </a:lnTo>
                  <a:lnTo>
                    <a:pt x="23630" y="29905"/>
                  </a:lnTo>
                  <a:lnTo>
                    <a:pt x="23795" y="30664"/>
                  </a:lnTo>
                  <a:lnTo>
                    <a:pt x="23823" y="31696"/>
                  </a:lnTo>
                  <a:lnTo>
                    <a:pt x="23795" y="31804"/>
                  </a:lnTo>
                  <a:lnTo>
                    <a:pt x="23740" y="31913"/>
                  </a:lnTo>
                  <a:lnTo>
                    <a:pt x="23740" y="32021"/>
                  </a:lnTo>
                  <a:lnTo>
                    <a:pt x="23685" y="32075"/>
                  </a:lnTo>
                  <a:lnTo>
                    <a:pt x="23630" y="32184"/>
                  </a:lnTo>
                  <a:lnTo>
                    <a:pt x="23547" y="32293"/>
                  </a:lnTo>
                  <a:lnTo>
                    <a:pt x="23354" y="32075"/>
                  </a:lnTo>
                  <a:lnTo>
                    <a:pt x="23106" y="31804"/>
                  </a:lnTo>
                  <a:lnTo>
                    <a:pt x="22858" y="31533"/>
                  </a:lnTo>
                  <a:lnTo>
                    <a:pt x="22665" y="31316"/>
                  </a:lnTo>
                  <a:lnTo>
                    <a:pt x="22582" y="31261"/>
                  </a:lnTo>
                  <a:lnTo>
                    <a:pt x="22500" y="31261"/>
                  </a:lnTo>
                  <a:lnTo>
                    <a:pt x="22775" y="32021"/>
                  </a:lnTo>
                  <a:lnTo>
                    <a:pt x="23023" y="32672"/>
                  </a:lnTo>
                  <a:lnTo>
                    <a:pt x="23216" y="33487"/>
                  </a:lnTo>
                  <a:lnTo>
                    <a:pt x="23106" y="33487"/>
                  </a:lnTo>
                  <a:lnTo>
                    <a:pt x="22775" y="33215"/>
                  </a:lnTo>
                  <a:lnTo>
                    <a:pt x="22334" y="33052"/>
                  </a:lnTo>
                  <a:lnTo>
                    <a:pt x="21865" y="32835"/>
                  </a:lnTo>
                  <a:lnTo>
                    <a:pt x="21534" y="32455"/>
                  </a:lnTo>
                  <a:lnTo>
                    <a:pt x="21231" y="31913"/>
                  </a:lnTo>
                  <a:lnTo>
                    <a:pt x="21038" y="31044"/>
                  </a:lnTo>
                  <a:lnTo>
                    <a:pt x="20845" y="30284"/>
                  </a:lnTo>
                  <a:lnTo>
                    <a:pt x="20569" y="29525"/>
                  </a:lnTo>
                  <a:lnTo>
                    <a:pt x="20266" y="28982"/>
                  </a:lnTo>
                  <a:lnTo>
                    <a:pt x="19852" y="29416"/>
                  </a:lnTo>
                  <a:lnTo>
                    <a:pt x="19356" y="29742"/>
                  </a:lnTo>
                  <a:lnTo>
                    <a:pt x="18777" y="29796"/>
                  </a:lnTo>
                  <a:lnTo>
                    <a:pt x="18722" y="29525"/>
                  </a:lnTo>
                  <a:lnTo>
                    <a:pt x="18694" y="29253"/>
                  </a:lnTo>
                  <a:lnTo>
                    <a:pt x="18694" y="28982"/>
                  </a:lnTo>
                  <a:lnTo>
                    <a:pt x="18694" y="28602"/>
                  </a:lnTo>
                  <a:lnTo>
                    <a:pt x="19108" y="28276"/>
                  </a:lnTo>
                  <a:lnTo>
                    <a:pt x="19659" y="28005"/>
                  </a:lnTo>
                  <a:lnTo>
                    <a:pt x="20128" y="27734"/>
                  </a:lnTo>
                  <a:lnTo>
                    <a:pt x="20266" y="27191"/>
                  </a:lnTo>
                  <a:lnTo>
                    <a:pt x="20404" y="26431"/>
                  </a:lnTo>
                  <a:lnTo>
                    <a:pt x="20569" y="25563"/>
                  </a:lnTo>
                  <a:lnTo>
                    <a:pt x="20652" y="24694"/>
                  </a:lnTo>
                  <a:lnTo>
                    <a:pt x="20707" y="24043"/>
                  </a:lnTo>
                  <a:lnTo>
                    <a:pt x="20652" y="23554"/>
                  </a:lnTo>
                  <a:lnTo>
                    <a:pt x="20459" y="22903"/>
                  </a:lnTo>
                  <a:lnTo>
                    <a:pt x="20211" y="22523"/>
                  </a:lnTo>
                  <a:lnTo>
                    <a:pt x="19935" y="22143"/>
                  </a:lnTo>
                  <a:lnTo>
                    <a:pt x="19742" y="21655"/>
                  </a:lnTo>
                  <a:lnTo>
                    <a:pt x="19494" y="19375"/>
                  </a:lnTo>
                  <a:lnTo>
                    <a:pt x="19108" y="19213"/>
                  </a:lnTo>
                  <a:lnTo>
                    <a:pt x="18832" y="18833"/>
                  </a:lnTo>
                  <a:lnTo>
                    <a:pt x="18584" y="18453"/>
                  </a:lnTo>
                  <a:lnTo>
                    <a:pt x="18336" y="18344"/>
                  </a:lnTo>
                  <a:lnTo>
                    <a:pt x="18115" y="18561"/>
                  </a:lnTo>
                  <a:lnTo>
                    <a:pt x="17950" y="18833"/>
                  </a:lnTo>
                  <a:lnTo>
                    <a:pt x="17812" y="19104"/>
                  </a:lnTo>
                  <a:lnTo>
                    <a:pt x="17619" y="19375"/>
                  </a:lnTo>
                  <a:lnTo>
                    <a:pt x="17288" y="19592"/>
                  </a:lnTo>
                  <a:lnTo>
                    <a:pt x="16957" y="19213"/>
                  </a:lnTo>
                  <a:lnTo>
                    <a:pt x="16516" y="18941"/>
                  </a:lnTo>
                  <a:lnTo>
                    <a:pt x="16047" y="18724"/>
                  </a:lnTo>
                  <a:lnTo>
                    <a:pt x="15606" y="18453"/>
                  </a:lnTo>
                  <a:lnTo>
                    <a:pt x="15220" y="18181"/>
                  </a:lnTo>
                  <a:lnTo>
                    <a:pt x="14917" y="17693"/>
                  </a:lnTo>
                  <a:lnTo>
                    <a:pt x="14724" y="16933"/>
                  </a:lnTo>
                  <a:lnTo>
                    <a:pt x="14779" y="16824"/>
                  </a:lnTo>
                  <a:lnTo>
                    <a:pt x="14779" y="16770"/>
                  </a:lnTo>
                  <a:lnTo>
                    <a:pt x="14834" y="16770"/>
                  </a:lnTo>
                  <a:lnTo>
                    <a:pt x="14834" y="16662"/>
                  </a:lnTo>
                  <a:lnTo>
                    <a:pt x="14834" y="16445"/>
                  </a:lnTo>
                  <a:lnTo>
                    <a:pt x="14641" y="16390"/>
                  </a:lnTo>
                  <a:lnTo>
                    <a:pt x="14448" y="16282"/>
                  </a:lnTo>
                  <a:lnTo>
                    <a:pt x="14310" y="16065"/>
                  </a:lnTo>
                  <a:lnTo>
                    <a:pt x="14200" y="15793"/>
                  </a:lnTo>
                  <a:lnTo>
                    <a:pt x="14117" y="15413"/>
                  </a:lnTo>
                  <a:lnTo>
                    <a:pt x="14365" y="14491"/>
                  </a:lnTo>
                  <a:lnTo>
                    <a:pt x="14558" y="13242"/>
                  </a:lnTo>
                  <a:lnTo>
                    <a:pt x="14641" y="11886"/>
                  </a:lnTo>
                  <a:lnTo>
                    <a:pt x="14724" y="10583"/>
                  </a:lnTo>
                  <a:lnTo>
                    <a:pt x="15496" y="10420"/>
                  </a:lnTo>
                  <a:close/>
                  <a:moveTo>
                    <a:pt x="11029" y="10203"/>
                  </a:moveTo>
                  <a:lnTo>
                    <a:pt x="11470" y="10203"/>
                  </a:lnTo>
                  <a:lnTo>
                    <a:pt x="11718" y="12103"/>
                  </a:lnTo>
                  <a:lnTo>
                    <a:pt x="11911" y="14165"/>
                  </a:lnTo>
                  <a:lnTo>
                    <a:pt x="11801" y="14165"/>
                  </a:lnTo>
                  <a:lnTo>
                    <a:pt x="11663" y="14545"/>
                  </a:lnTo>
                  <a:lnTo>
                    <a:pt x="11360" y="14382"/>
                  </a:lnTo>
                  <a:lnTo>
                    <a:pt x="11277" y="14545"/>
                  </a:lnTo>
                  <a:lnTo>
                    <a:pt x="11277" y="14762"/>
                  </a:lnTo>
                  <a:lnTo>
                    <a:pt x="11277" y="14925"/>
                  </a:lnTo>
                  <a:lnTo>
                    <a:pt x="11277" y="15033"/>
                  </a:lnTo>
                  <a:lnTo>
                    <a:pt x="11222" y="15142"/>
                  </a:lnTo>
                  <a:lnTo>
                    <a:pt x="11167" y="15305"/>
                  </a:lnTo>
                  <a:lnTo>
                    <a:pt x="11029" y="15413"/>
                  </a:lnTo>
                  <a:lnTo>
                    <a:pt x="10891" y="15251"/>
                  </a:lnTo>
                  <a:lnTo>
                    <a:pt x="10698" y="14925"/>
                  </a:lnTo>
                  <a:lnTo>
                    <a:pt x="10505" y="14762"/>
                  </a:lnTo>
                  <a:lnTo>
                    <a:pt x="10505" y="14165"/>
                  </a:lnTo>
                  <a:lnTo>
                    <a:pt x="9871" y="14002"/>
                  </a:lnTo>
                  <a:lnTo>
                    <a:pt x="9981" y="12265"/>
                  </a:lnTo>
                  <a:lnTo>
                    <a:pt x="10174" y="12103"/>
                  </a:lnTo>
                  <a:lnTo>
                    <a:pt x="10367" y="11831"/>
                  </a:lnTo>
                  <a:lnTo>
                    <a:pt x="10505" y="11451"/>
                  </a:lnTo>
                  <a:lnTo>
                    <a:pt x="10367" y="11343"/>
                  </a:lnTo>
                  <a:lnTo>
                    <a:pt x="10257" y="11234"/>
                  </a:lnTo>
                  <a:lnTo>
                    <a:pt x="10174" y="11180"/>
                  </a:lnTo>
                  <a:lnTo>
                    <a:pt x="10064" y="10963"/>
                  </a:lnTo>
                  <a:lnTo>
                    <a:pt x="10009" y="10800"/>
                  </a:lnTo>
                  <a:lnTo>
                    <a:pt x="9981" y="10420"/>
                  </a:lnTo>
                  <a:lnTo>
                    <a:pt x="10505" y="10312"/>
                  </a:lnTo>
                  <a:lnTo>
                    <a:pt x="11029" y="10203"/>
                  </a:lnTo>
                  <a:close/>
                  <a:moveTo>
                    <a:pt x="100946" y="9335"/>
                  </a:moveTo>
                  <a:lnTo>
                    <a:pt x="101277" y="9660"/>
                  </a:lnTo>
                  <a:lnTo>
                    <a:pt x="101277" y="10040"/>
                  </a:lnTo>
                  <a:lnTo>
                    <a:pt x="100836" y="10040"/>
                  </a:lnTo>
                  <a:lnTo>
                    <a:pt x="100946" y="9335"/>
                  </a:lnTo>
                  <a:close/>
                  <a:moveTo>
                    <a:pt x="12077" y="9335"/>
                  </a:moveTo>
                  <a:lnTo>
                    <a:pt x="12435" y="9443"/>
                  </a:lnTo>
                  <a:lnTo>
                    <a:pt x="12821" y="9552"/>
                  </a:lnTo>
                  <a:lnTo>
                    <a:pt x="13152" y="9660"/>
                  </a:lnTo>
                  <a:lnTo>
                    <a:pt x="13400" y="9823"/>
                  </a:lnTo>
                  <a:lnTo>
                    <a:pt x="13428" y="10040"/>
                  </a:lnTo>
                  <a:lnTo>
                    <a:pt x="13428" y="10312"/>
                  </a:lnTo>
                  <a:lnTo>
                    <a:pt x="13483" y="10691"/>
                  </a:lnTo>
                  <a:lnTo>
                    <a:pt x="13483" y="11071"/>
                  </a:lnTo>
                  <a:lnTo>
                    <a:pt x="13428" y="11234"/>
                  </a:lnTo>
                  <a:lnTo>
                    <a:pt x="13400" y="11451"/>
                  </a:lnTo>
                  <a:lnTo>
                    <a:pt x="13345" y="11723"/>
                  </a:lnTo>
                  <a:lnTo>
                    <a:pt x="13235" y="11886"/>
                  </a:lnTo>
                  <a:lnTo>
                    <a:pt x="13152" y="11994"/>
                  </a:lnTo>
                  <a:lnTo>
                    <a:pt x="13042" y="12103"/>
                  </a:lnTo>
                  <a:lnTo>
                    <a:pt x="13014" y="12211"/>
                  </a:lnTo>
                  <a:lnTo>
                    <a:pt x="12904" y="12265"/>
                  </a:lnTo>
                  <a:lnTo>
                    <a:pt x="12849" y="12483"/>
                  </a:lnTo>
                  <a:lnTo>
                    <a:pt x="12904" y="12971"/>
                  </a:lnTo>
                  <a:lnTo>
                    <a:pt x="12849" y="13514"/>
                  </a:lnTo>
                  <a:lnTo>
                    <a:pt x="12821" y="13894"/>
                  </a:lnTo>
                  <a:lnTo>
                    <a:pt x="12711" y="14165"/>
                  </a:lnTo>
                  <a:lnTo>
                    <a:pt x="12628" y="14274"/>
                  </a:lnTo>
                  <a:lnTo>
                    <a:pt x="12518" y="14382"/>
                  </a:lnTo>
                  <a:lnTo>
                    <a:pt x="12380" y="14382"/>
                  </a:lnTo>
                  <a:lnTo>
                    <a:pt x="12187" y="14382"/>
                  </a:lnTo>
                  <a:lnTo>
                    <a:pt x="12077" y="13785"/>
                  </a:lnTo>
                  <a:lnTo>
                    <a:pt x="12187" y="13242"/>
                  </a:lnTo>
                  <a:lnTo>
                    <a:pt x="12187" y="12591"/>
                  </a:lnTo>
                  <a:lnTo>
                    <a:pt x="12077" y="11831"/>
                  </a:lnTo>
                  <a:lnTo>
                    <a:pt x="12049" y="10963"/>
                  </a:lnTo>
                  <a:lnTo>
                    <a:pt x="11994" y="10203"/>
                  </a:lnTo>
                  <a:lnTo>
                    <a:pt x="12077" y="9335"/>
                  </a:lnTo>
                  <a:close/>
                  <a:moveTo>
                    <a:pt x="1654" y="9280"/>
                  </a:moveTo>
                  <a:lnTo>
                    <a:pt x="2040" y="9335"/>
                  </a:lnTo>
                  <a:lnTo>
                    <a:pt x="2040" y="10040"/>
                  </a:lnTo>
                  <a:lnTo>
                    <a:pt x="2509" y="10040"/>
                  </a:lnTo>
                  <a:lnTo>
                    <a:pt x="2895" y="10040"/>
                  </a:lnTo>
                  <a:lnTo>
                    <a:pt x="3336" y="10040"/>
                  </a:lnTo>
                  <a:lnTo>
                    <a:pt x="3419" y="10420"/>
                  </a:lnTo>
                  <a:lnTo>
                    <a:pt x="3529" y="10854"/>
                  </a:lnTo>
                  <a:lnTo>
                    <a:pt x="3612" y="11343"/>
                  </a:lnTo>
                  <a:lnTo>
                    <a:pt x="3722" y="11723"/>
                  </a:lnTo>
                  <a:lnTo>
                    <a:pt x="3722" y="11886"/>
                  </a:lnTo>
                  <a:lnTo>
                    <a:pt x="3419" y="12591"/>
                  </a:lnTo>
                  <a:lnTo>
                    <a:pt x="3033" y="12862"/>
                  </a:lnTo>
                  <a:lnTo>
                    <a:pt x="2647" y="13134"/>
                  </a:lnTo>
                  <a:lnTo>
                    <a:pt x="2426" y="14002"/>
                  </a:lnTo>
                  <a:lnTo>
                    <a:pt x="2233" y="14762"/>
                  </a:lnTo>
                  <a:lnTo>
                    <a:pt x="2178" y="15630"/>
                  </a:lnTo>
                  <a:lnTo>
                    <a:pt x="2261" y="16445"/>
                  </a:lnTo>
                  <a:lnTo>
                    <a:pt x="1847" y="16553"/>
                  </a:lnTo>
                  <a:lnTo>
                    <a:pt x="1461" y="16824"/>
                  </a:lnTo>
                  <a:lnTo>
                    <a:pt x="965" y="17096"/>
                  </a:lnTo>
                  <a:lnTo>
                    <a:pt x="937" y="16933"/>
                  </a:lnTo>
                  <a:lnTo>
                    <a:pt x="882" y="16770"/>
                  </a:lnTo>
                  <a:lnTo>
                    <a:pt x="827" y="16662"/>
                  </a:lnTo>
                  <a:lnTo>
                    <a:pt x="827" y="16445"/>
                  </a:lnTo>
                  <a:lnTo>
                    <a:pt x="772" y="16282"/>
                  </a:lnTo>
                  <a:lnTo>
                    <a:pt x="827" y="16173"/>
                  </a:lnTo>
                  <a:lnTo>
                    <a:pt x="827" y="16065"/>
                  </a:lnTo>
                  <a:lnTo>
                    <a:pt x="827" y="16010"/>
                  </a:lnTo>
                  <a:lnTo>
                    <a:pt x="882" y="15793"/>
                  </a:lnTo>
                  <a:lnTo>
                    <a:pt x="882" y="15630"/>
                  </a:lnTo>
                  <a:lnTo>
                    <a:pt x="551" y="15630"/>
                  </a:lnTo>
                  <a:lnTo>
                    <a:pt x="551" y="15305"/>
                  </a:lnTo>
                  <a:lnTo>
                    <a:pt x="551" y="15251"/>
                  </a:lnTo>
                  <a:lnTo>
                    <a:pt x="496" y="15142"/>
                  </a:lnTo>
                  <a:lnTo>
                    <a:pt x="496" y="15033"/>
                  </a:lnTo>
                  <a:lnTo>
                    <a:pt x="441" y="14925"/>
                  </a:lnTo>
                  <a:lnTo>
                    <a:pt x="358" y="14762"/>
                  </a:lnTo>
                  <a:lnTo>
                    <a:pt x="303" y="14762"/>
                  </a:lnTo>
                  <a:lnTo>
                    <a:pt x="248" y="14762"/>
                  </a:lnTo>
                  <a:lnTo>
                    <a:pt x="248" y="14762"/>
                  </a:lnTo>
                  <a:lnTo>
                    <a:pt x="193" y="14762"/>
                  </a:lnTo>
                  <a:lnTo>
                    <a:pt x="165" y="14762"/>
                  </a:lnTo>
                  <a:lnTo>
                    <a:pt x="0" y="14762"/>
                  </a:lnTo>
                  <a:lnTo>
                    <a:pt x="0" y="14165"/>
                  </a:lnTo>
                  <a:lnTo>
                    <a:pt x="358" y="13405"/>
                  </a:lnTo>
                  <a:lnTo>
                    <a:pt x="579" y="12374"/>
                  </a:lnTo>
                  <a:lnTo>
                    <a:pt x="772" y="11234"/>
                  </a:lnTo>
                  <a:lnTo>
                    <a:pt x="634" y="11071"/>
                  </a:lnTo>
                  <a:lnTo>
                    <a:pt x="579" y="10800"/>
                  </a:lnTo>
                  <a:lnTo>
                    <a:pt x="551" y="10583"/>
                  </a:lnTo>
                  <a:lnTo>
                    <a:pt x="496" y="10203"/>
                  </a:lnTo>
                  <a:lnTo>
                    <a:pt x="441" y="9823"/>
                  </a:lnTo>
                  <a:lnTo>
                    <a:pt x="827" y="9660"/>
                  </a:lnTo>
                  <a:lnTo>
                    <a:pt x="1130" y="9552"/>
                  </a:lnTo>
                  <a:lnTo>
                    <a:pt x="1351" y="9335"/>
                  </a:lnTo>
                  <a:lnTo>
                    <a:pt x="1654" y="9280"/>
                  </a:lnTo>
                  <a:close/>
                  <a:moveTo>
                    <a:pt x="42904" y="7055"/>
                  </a:moveTo>
                  <a:lnTo>
                    <a:pt x="43318" y="7055"/>
                  </a:lnTo>
                  <a:lnTo>
                    <a:pt x="43318" y="7272"/>
                  </a:lnTo>
                  <a:lnTo>
                    <a:pt x="43235" y="7272"/>
                  </a:lnTo>
                  <a:lnTo>
                    <a:pt x="43125" y="7381"/>
                  </a:lnTo>
                  <a:lnTo>
                    <a:pt x="43097" y="7381"/>
                  </a:lnTo>
                  <a:lnTo>
                    <a:pt x="43097" y="7381"/>
                  </a:lnTo>
                  <a:lnTo>
                    <a:pt x="43042" y="7381"/>
                  </a:lnTo>
                  <a:lnTo>
                    <a:pt x="43042" y="7381"/>
                  </a:lnTo>
                  <a:lnTo>
                    <a:pt x="42987" y="7272"/>
                  </a:lnTo>
                  <a:lnTo>
                    <a:pt x="42904" y="7055"/>
                  </a:lnTo>
                  <a:close/>
                  <a:moveTo>
                    <a:pt x="12518" y="7055"/>
                  </a:moveTo>
                  <a:lnTo>
                    <a:pt x="12628" y="8303"/>
                  </a:lnTo>
                  <a:lnTo>
                    <a:pt x="12463" y="8521"/>
                  </a:lnTo>
                  <a:lnTo>
                    <a:pt x="12380" y="8575"/>
                  </a:lnTo>
                  <a:lnTo>
                    <a:pt x="12270" y="8683"/>
                  </a:lnTo>
                  <a:lnTo>
                    <a:pt x="12132" y="8900"/>
                  </a:lnTo>
                  <a:lnTo>
                    <a:pt x="11994" y="8955"/>
                  </a:lnTo>
                  <a:lnTo>
                    <a:pt x="11939" y="8900"/>
                  </a:lnTo>
                  <a:lnTo>
                    <a:pt x="11911" y="8900"/>
                  </a:lnTo>
                  <a:lnTo>
                    <a:pt x="11856" y="8792"/>
                  </a:lnTo>
                  <a:lnTo>
                    <a:pt x="11801" y="8792"/>
                  </a:lnTo>
                  <a:lnTo>
                    <a:pt x="11663" y="8792"/>
                  </a:lnTo>
                  <a:lnTo>
                    <a:pt x="11663" y="8575"/>
                  </a:lnTo>
                  <a:lnTo>
                    <a:pt x="11663" y="8521"/>
                  </a:lnTo>
                  <a:lnTo>
                    <a:pt x="11608" y="8521"/>
                  </a:lnTo>
                  <a:lnTo>
                    <a:pt x="11608" y="8412"/>
                  </a:lnTo>
                  <a:lnTo>
                    <a:pt x="11553" y="8303"/>
                  </a:lnTo>
                  <a:lnTo>
                    <a:pt x="11553" y="7924"/>
                  </a:lnTo>
                  <a:lnTo>
                    <a:pt x="11801" y="7652"/>
                  </a:lnTo>
                  <a:lnTo>
                    <a:pt x="11994" y="7381"/>
                  </a:lnTo>
                  <a:lnTo>
                    <a:pt x="12187" y="7164"/>
                  </a:lnTo>
                  <a:lnTo>
                    <a:pt x="12518" y="7055"/>
                  </a:lnTo>
                  <a:close/>
                  <a:moveTo>
                    <a:pt x="3005" y="6892"/>
                  </a:moveTo>
                  <a:lnTo>
                    <a:pt x="3088" y="6892"/>
                  </a:lnTo>
                  <a:lnTo>
                    <a:pt x="3198" y="7001"/>
                  </a:lnTo>
                  <a:lnTo>
                    <a:pt x="3226" y="7001"/>
                  </a:lnTo>
                  <a:lnTo>
                    <a:pt x="3226" y="7001"/>
                  </a:lnTo>
                  <a:lnTo>
                    <a:pt x="3226" y="7001"/>
                  </a:lnTo>
                  <a:lnTo>
                    <a:pt x="3281" y="7055"/>
                  </a:lnTo>
                  <a:lnTo>
                    <a:pt x="3336" y="7272"/>
                  </a:lnTo>
                  <a:lnTo>
                    <a:pt x="3005" y="7272"/>
                  </a:lnTo>
                  <a:lnTo>
                    <a:pt x="3005" y="6892"/>
                  </a:lnTo>
                  <a:close/>
                  <a:moveTo>
                    <a:pt x="103235" y="6241"/>
                  </a:moveTo>
                  <a:lnTo>
                    <a:pt x="103676" y="6350"/>
                  </a:lnTo>
                  <a:lnTo>
                    <a:pt x="104117" y="6512"/>
                  </a:lnTo>
                  <a:lnTo>
                    <a:pt x="104503" y="6784"/>
                  </a:lnTo>
                  <a:lnTo>
                    <a:pt x="104779" y="7272"/>
                  </a:lnTo>
                  <a:lnTo>
                    <a:pt x="104972" y="7924"/>
                  </a:lnTo>
                  <a:lnTo>
                    <a:pt x="105082" y="8792"/>
                  </a:lnTo>
                  <a:lnTo>
                    <a:pt x="104448" y="8575"/>
                  </a:lnTo>
                  <a:lnTo>
                    <a:pt x="103869" y="8195"/>
                  </a:lnTo>
                  <a:lnTo>
                    <a:pt x="103428" y="7652"/>
                  </a:lnTo>
                  <a:lnTo>
                    <a:pt x="103152" y="6892"/>
                  </a:lnTo>
                  <a:lnTo>
                    <a:pt x="103207" y="6784"/>
                  </a:lnTo>
                  <a:lnTo>
                    <a:pt x="103207" y="6675"/>
                  </a:lnTo>
                  <a:lnTo>
                    <a:pt x="103235" y="6621"/>
                  </a:lnTo>
                  <a:lnTo>
                    <a:pt x="103235" y="6404"/>
                  </a:lnTo>
                  <a:lnTo>
                    <a:pt x="103235" y="6241"/>
                  </a:lnTo>
                  <a:close/>
                  <a:moveTo>
                    <a:pt x="10588" y="5644"/>
                  </a:moveTo>
                  <a:lnTo>
                    <a:pt x="10753" y="5644"/>
                  </a:lnTo>
                  <a:lnTo>
                    <a:pt x="10781" y="5644"/>
                  </a:lnTo>
                  <a:lnTo>
                    <a:pt x="10836" y="5753"/>
                  </a:lnTo>
                  <a:lnTo>
                    <a:pt x="10891" y="5753"/>
                  </a:lnTo>
                  <a:lnTo>
                    <a:pt x="10946" y="5861"/>
                  </a:lnTo>
                  <a:lnTo>
                    <a:pt x="10974" y="6024"/>
                  </a:lnTo>
                  <a:lnTo>
                    <a:pt x="11029" y="6132"/>
                  </a:lnTo>
                  <a:lnTo>
                    <a:pt x="11029" y="6404"/>
                  </a:lnTo>
                  <a:lnTo>
                    <a:pt x="11029" y="6675"/>
                  </a:lnTo>
                  <a:lnTo>
                    <a:pt x="10946" y="7272"/>
                  </a:lnTo>
                  <a:lnTo>
                    <a:pt x="10891" y="8141"/>
                  </a:lnTo>
                  <a:lnTo>
                    <a:pt x="10836" y="8792"/>
                  </a:lnTo>
                  <a:lnTo>
                    <a:pt x="10698" y="8900"/>
                  </a:lnTo>
                  <a:lnTo>
                    <a:pt x="10588" y="8955"/>
                  </a:lnTo>
                  <a:lnTo>
                    <a:pt x="10505" y="9172"/>
                  </a:lnTo>
                  <a:lnTo>
                    <a:pt x="10395" y="9172"/>
                  </a:lnTo>
                  <a:lnTo>
                    <a:pt x="10395" y="9063"/>
                  </a:lnTo>
                  <a:lnTo>
                    <a:pt x="10367" y="9063"/>
                  </a:lnTo>
                  <a:lnTo>
                    <a:pt x="10367" y="9063"/>
                  </a:lnTo>
                  <a:lnTo>
                    <a:pt x="10312" y="8955"/>
                  </a:lnTo>
                  <a:lnTo>
                    <a:pt x="10202" y="8792"/>
                  </a:lnTo>
                  <a:lnTo>
                    <a:pt x="10174" y="8575"/>
                  </a:lnTo>
                  <a:lnTo>
                    <a:pt x="10174" y="8303"/>
                  </a:lnTo>
                  <a:lnTo>
                    <a:pt x="10174" y="8141"/>
                  </a:lnTo>
                  <a:lnTo>
                    <a:pt x="10064" y="7924"/>
                  </a:lnTo>
                  <a:lnTo>
                    <a:pt x="9871" y="7652"/>
                  </a:lnTo>
                  <a:lnTo>
                    <a:pt x="9623" y="7544"/>
                  </a:lnTo>
                  <a:lnTo>
                    <a:pt x="9402" y="7652"/>
                  </a:lnTo>
                  <a:lnTo>
                    <a:pt x="9154" y="7544"/>
                  </a:lnTo>
                  <a:lnTo>
                    <a:pt x="8906" y="7272"/>
                  </a:lnTo>
                  <a:lnTo>
                    <a:pt x="8713" y="6675"/>
                  </a:lnTo>
                  <a:lnTo>
                    <a:pt x="8823" y="6675"/>
                  </a:lnTo>
                  <a:lnTo>
                    <a:pt x="8878" y="6512"/>
                  </a:lnTo>
                  <a:lnTo>
                    <a:pt x="8906" y="6404"/>
                  </a:lnTo>
                  <a:lnTo>
                    <a:pt x="8906" y="6350"/>
                  </a:lnTo>
                  <a:lnTo>
                    <a:pt x="8961" y="6350"/>
                  </a:lnTo>
                  <a:lnTo>
                    <a:pt x="9016" y="6350"/>
                  </a:lnTo>
                  <a:lnTo>
                    <a:pt x="9099" y="6350"/>
                  </a:lnTo>
                  <a:lnTo>
                    <a:pt x="9264" y="6241"/>
                  </a:lnTo>
                  <a:lnTo>
                    <a:pt x="9540" y="6404"/>
                  </a:lnTo>
                  <a:lnTo>
                    <a:pt x="9871" y="6350"/>
                  </a:lnTo>
                  <a:lnTo>
                    <a:pt x="10257" y="6241"/>
                  </a:lnTo>
                  <a:lnTo>
                    <a:pt x="10588" y="6241"/>
                  </a:lnTo>
                  <a:lnTo>
                    <a:pt x="10588" y="5644"/>
                  </a:lnTo>
                  <a:close/>
                  <a:moveTo>
                    <a:pt x="7031" y="5481"/>
                  </a:moveTo>
                  <a:lnTo>
                    <a:pt x="7086" y="5644"/>
                  </a:lnTo>
                  <a:lnTo>
                    <a:pt x="7141" y="5753"/>
                  </a:lnTo>
                  <a:lnTo>
                    <a:pt x="7169" y="5970"/>
                  </a:lnTo>
                  <a:lnTo>
                    <a:pt x="7169" y="6132"/>
                  </a:lnTo>
                  <a:lnTo>
                    <a:pt x="7224" y="6350"/>
                  </a:lnTo>
                  <a:lnTo>
                    <a:pt x="7224" y="6675"/>
                  </a:lnTo>
                  <a:lnTo>
                    <a:pt x="7141" y="6675"/>
                  </a:lnTo>
                  <a:lnTo>
                    <a:pt x="7141" y="6892"/>
                  </a:lnTo>
                  <a:lnTo>
                    <a:pt x="7224" y="6892"/>
                  </a:lnTo>
                  <a:lnTo>
                    <a:pt x="7362" y="7001"/>
                  </a:lnTo>
                  <a:lnTo>
                    <a:pt x="7527" y="7055"/>
                  </a:lnTo>
                  <a:lnTo>
                    <a:pt x="7665" y="7055"/>
                  </a:lnTo>
                  <a:lnTo>
                    <a:pt x="7858" y="7055"/>
                  </a:lnTo>
                  <a:lnTo>
                    <a:pt x="7941" y="6892"/>
                  </a:lnTo>
                  <a:lnTo>
                    <a:pt x="7996" y="6784"/>
                  </a:lnTo>
                  <a:lnTo>
                    <a:pt x="7996" y="6784"/>
                  </a:lnTo>
                  <a:lnTo>
                    <a:pt x="8051" y="6784"/>
                  </a:lnTo>
                  <a:lnTo>
                    <a:pt x="8106" y="6784"/>
                  </a:lnTo>
                  <a:lnTo>
                    <a:pt x="8189" y="6892"/>
                  </a:lnTo>
                  <a:lnTo>
                    <a:pt x="8244" y="7001"/>
                  </a:lnTo>
                  <a:lnTo>
                    <a:pt x="8244" y="7055"/>
                  </a:lnTo>
                  <a:lnTo>
                    <a:pt x="8244" y="7164"/>
                  </a:lnTo>
                  <a:lnTo>
                    <a:pt x="8299" y="7272"/>
                  </a:lnTo>
                  <a:lnTo>
                    <a:pt x="8299" y="7435"/>
                  </a:lnTo>
                  <a:lnTo>
                    <a:pt x="8244" y="7652"/>
                  </a:lnTo>
                  <a:lnTo>
                    <a:pt x="8244" y="7761"/>
                  </a:lnTo>
                  <a:lnTo>
                    <a:pt x="8244" y="7761"/>
                  </a:lnTo>
                  <a:lnTo>
                    <a:pt x="8244" y="7815"/>
                  </a:lnTo>
                  <a:lnTo>
                    <a:pt x="8244" y="7924"/>
                  </a:lnTo>
                  <a:lnTo>
                    <a:pt x="8189" y="8141"/>
                  </a:lnTo>
                  <a:lnTo>
                    <a:pt x="7913" y="8412"/>
                  </a:lnTo>
                  <a:lnTo>
                    <a:pt x="7555" y="8412"/>
                  </a:lnTo>
                  <a:lnTo>
                    <a:pt x="7169" y="8412"/>
                  </a:lnTo>
                  <a:lnTo>
                    <a:pt x="6783" y="8575"/>
                  </a:lnTo>
                  <a:lnTo>
                    <a:pt x="6507" y="8955"/>
                  </a:lnTo>
                  <a:lnTo>
                    <a:pt x="6176" y="9443"/>
                  </a:lnTo>
                  <a:lnTo>
                    <a:pt x="5873" y="9932"/>
                  </a:lnTo>
                  <a:lnTo>
                    <a:pt x="5459" y="10203"/>
                  </a:lnTo>
                  <a:lnTo>
                    <a:pt x="5404" y="10040"/>
                  </a:lnTo>
                  <a:lnTo>
                    <a:pt x="5349" y="9823"/>
                  </a:lnTo>
                  <a:lnTo>
                    <a:pt x="5349" y="9660"/>
                  </a:lnTo>
                  <a:lnTo>
                    <a:pt x="5294" y="9335"/>
                  </a:lnTo>
                  <a:lnTo>
                    <a:pt x="5459" y="9172"/>
                  </a:lnTo>
                  <a:lnTo>
                    <a:pt x="5597" y="8955"/>
                  </a:lnTo>
                  <a:lnTo>
                    <a:pt x="5680" y="8683"/>
                  </a:lnTo>
                  <a:lnTo>
                    <a:pt x="5790" y="8412"/>
                  </a:lnTo>
                  <a:lnTo>
                    <a:pt x="5845" y="8141"/>
                  </a:lnTo>
                  <a:lnTo>
                    <a:pt x="5294" y="8141"/>
                  </a:lnTo>
                  <a:lnTo>
                    <a:pt x="4963" y="8412"/>
                  </a:lnTo>
                  <a:lnTo>
                    <a:pt x="4577" y="8521"/>
                  </a:lnTo>
                  <a:lnTo>
                    <a:pt x="4136" y="8412"/>
                  </a:lnTo>
                  <a:lnTo>
                    <a:pt x="3860" y="8141"/>
                  </a:lnTo>
                  <a:lnTo>
                    <a:pt x="3722" y="8141"/>
                  </a:lnTo>
                  <a:lnTo>
                    <a:pt x="3722" y="7924"/>
                  </a:lnTo>
                  <a:lnTo>
                    <a:pt x="3860" y="7815"/>
                  </a:lnTo>
                  <a:lnTo>
                    <a:pt x="3970" y="7761"/>
                  </a:lnTo>
                  <a:lnTo>
                    <a:pt x="3998" y="7652"/>
                  </a:lnTo>
                  <a:lnTo>
                    <a:pt x="4108" y="7544"/>
                  </a:lnTo>
                  <a:lnTo>
                    <a:pt x="4136" y="7272"/>
                  </a:lnTo>
                  <a:lnTo>
                    <a:pt x="4053" y="7272"/>
                  </a:lnTo>
                  <a:lnTo>
                    <a:pt x="4053" y="7055"/>
                  </a:lnTo>
                  <a:lnTo>
                    <a:pt x="4191" y="7055"/>
                  </a:lnTo>
                  <a:lnTo>
                    <a:pt x="4301" y="7001"/>
                  </a:lnTo>
                  <a:lnTo>
                    <a:pt x="4384" y="7001"/>
                  </a:lnTo>
                  <a:lnTo>
                    <a:pt x="4494" y="6892"/>
                  </a:lnTo>
                  <a:lnTo>
                    <a:pt x="4439" y="6784"/>
                  </a:lnTo>
                  <a:lnTo>
                    <a:pt x="4384" y="6675"/>
                  </a:lnTo>
                  <a:lnTo>
                    <a:pt x="4329" y="6621"/>
                  </a:lnTo>
                  <a:lnTo>
                    <a:pt x="4329" y="6512"/>
                  </a:lnTo>
                  <a:lnTo>
                    <a:pt x="4301" y="6404"/>
                  </a:lnTo>
                  <a:lnTo>
                    <a:pt x="4246" y="6241"/>
                  </a:lnTo>
                  <a:lnTo>
                    <a:pt x="4329" y="6241"/>
                  </a:lnTo>
                  <a:lnTo>
                    <a:pt x="4384" y="6132"/>
                  </a:lnTo>
                  <a:lnTo>
                    <a:pt x="4384" y="6132"/>
                  </a:lnTo>
                  <a:lnTo>
                    <a:pt x="4439" y="6132"/>
                  </a:lnTo>
                  <a:lnTo>
                    <a:pt x="4494" y="6024"/>
                  </a:lnTo>
                  <a:lnTo>
                    <a:pt x="5018" y="6350"/>
                  </a:lnTo>
                  <a:lnTo>
                    <a:pt x="5459" y="6675"/>
                  </a:lnTo>
                  <a:lnTo>
                    <a:pt x="5845" y="7055"/>
                  </a:lnTo>
                  <a:lnTo>
                    <a:pt x="6259" y="7381"/>
                  </a:lnTo>
                  <a:lnTo>
                    <a:pt x="6783" y="7435"/>
                  </a:lnTo>
                  <a:lnTo>
                    <a:pt x="6700" y="7001"/>
                  </a:lnTo>
                  <a:lnTo>
                    <a:pt x="6617" y="6621"/>
                  </a:lnTo>
                  <a:lnTo>
                    <a:pt x="6562" y="6350"/>
                  </a:lnTo>
                  <a:lnTo>
                    <a:pt x="6507" y="5644"/>
                  </a:lnTo>
                  <a:lnTo>
                    <a:pt x="6617" y="5590"/>
                  </a:lnTo>
                  <a:lnTo>
                    <a:pt x="6700" y="5481"/>
                  </a:lnTo>
                  <a:lnTo>
                    <a:pt x="6838" y="5481"/>
                  </a:lnTo>
                  <a:lnTo>
                    <a:pt x="7031" y="5481"/>
                  </a:lnTo>
                  <a:close/>
                  <a:moveTo>
                    <a:pt x="20459" y="4341"/>
                  </a:moveTo>
                  <a:lnTo>
                    <a:pt x="20790" y="4613"/>
                  </a:lnTo>
                  <a:lnTo>
                    <a:pt x="20790" y="4830"/>
                  </a:lnTo>
                  <a:lnTo>
                    <a:pt x="20652" y="4830"/>
                  </a:lnTo>
                  <a:lnTo>
                    <a:pt x="20569" y="4830"/>
                  </a:lnTo>
                  <a:lnTo>
                    <a:pt x="20514" y="4830"/>
                  </a:lnTo>
                  <a:lnTo>
                    <a:pt x="20459" y="4721"/>
                  </a:lnTo>
                  <a:lnTo>
                    <a:pt x="20459" y="4721"/>
                  </a:lnTo>
                  <a:lnTo>
                    <a:pt x="20459" y="4613"/>
                  </a:lnTo>
                  <a:lnTo>
                    <a:pt x="20459" y="4341"/>
                  </a:lnTo>
                  <a:close/>
                  <a:moveTo>
                    <a:pt x="3860" y="4341"/>
                  </a:moveTo>
                  <a:lnTo>
                    <a:pt x="3860" y="4721"/>
                  </a:lnTo>
                  <a:lnTo>
                    <a:pt x="3860" y="4993"/>
                  </a:lnTo>
                  <a:lnTo>
                    <a:pt x="3915" y="5264"/>
                  </a:lnTo>
                  <a:lnTo>
                    <a:pt x="3860" y="5481"/>
                  </a:lnTo>
                  <a:lnTo>
                    <a:pt x="3860" y="5644"/>
                  </a:lnTo>
                  <a:lnTo>
                    <a:pt x="3722" y="5861"/>
                  </a:lnTo>
                  <a:lnTo>
                    <a:pt x="3584" y="6024"/>
                  </a:lnTo>
                  <a:lnTo>
                    <a:pt x="3419" y="6241"/>
                  </a:lnTo>
                  <a:lnTo>
                    <a:pt x="3336" y="6512"/>
                  </a:lnTo>
                  <a:lnTo>
                    <a:pt x="3143" y="6350"/>
                  </a:lnTo>
                  <a:lnTo>
                    <a:pt x="3033" y="6241"/>
                  </a:lnTo>
                  <a:lnTo>
                    <a:pt x="2950" y="6132"/>
                  </a:lnTo>
                  <a:lnTo>
                    <a:pt x="2895" y="6024"/>
                  </a:lnTo>
                  <a:lnTo>
                    <a:pt x="2812" y="5861"/>
                  </a:lnTo>
                  <a:lnTo>
                    <a:pt x="2757" y="6784"/>
                  </a:lnTo>
                  <a:lnTo>
                    <a:pt x="2619" y="7272"/>
                  </a:lnTo>
                  <a:lnTo>
                    <a:pt x="2261" y="7435"/>
                  </a:lnTo>
                  <a:lnTo>
                    <a:pt x="1985" y="7435"/>
                  </a:lnTo>
                  <a:lnTo>
                    <a:pt x="1681" y="7435"/>
                  </a:lnTo>
                  <a:lnTo>
                    <a:pt x="1323" y="7435"/>
                  </a:lnTo>
                  <a:lnTo>
                    <a:pt x="1323" y="6675"/>
                  </a:lnTo>
                  <a:lnTo>
                    <a:pt x="1847" y="5970"/>
                  </a:lnTo>
                  <a:lnTo>
                    <a:pt x="2426" y="5264"/>
                  </a:lnTo>
                  <a:lnTo>
                    <a:pt x="3088" y="4721"/>
                  </a:lnTo>
                  <a:lnTo>
                    <a:pt x="3860" y="4341"/>
                  </a:lnTo>
                  <a:close/>
                  <a:moveTo>
                    <a:pt x="101222" y="4341"/>
                  </a:moveTo>
                  <a:lnTo>
                    <a:pt x="101470" y="4341"/>
                  </a:lnTo>
                  <a:lnTo>
                    <a:pt x="101553" y="4830"/>
                  </a:lnTo>
                  <a:lnTo>
                    <a:pt x="101553" y="5373"/>
                  </a:lnTo>
                  <a:lnTo>
                    <a:pt x="101553" y="6024"/>
                  </a:lnTo>
                  <a:lnTo>
                    <a:pt x="101994" y="5753"/>
                  </a:lnTo>
                  <a:lnTo>
                    <a:pt x="102325" y="5373"/>
                  </a:lnTo>
                  <a:lnTo>
                    <a:pt x="102711" y="4993"/>
                  </a:lnTo>
                  <a:lnTo>
                    <a:pt x="102711" y="7924"/>
                  </a:lnTo>
                  <a:lnTo>
                    <a:pt x="102711" y="8032"/>
                  </a:lnTo>
                  <a:lnTo>
                    <a:pt x="102656" y="8032"/>
                  </a:lnTo>
                  <a:lnTo>
                    <a:pt x="102656" y="8032"/>
                  </a:lnTo>
                  <a:lnTo>
                    <a:pt x="102656" y="8032"/>
                  </a:lnTo>
                  <a:lnTo>
                    <a:pt x="102656" y="8032"/>
                  </a:lnTo>
                  <a:lnTo>
                    <a:pt x="102628" y="8141"/>
                  </a:lnTo>
                  <a:lnTo>
                    <a:pt x="102270" y="8141"/>
                  </a:lnTo>
                  <a:lnTo>
                    <a:pt x="101801" y="8195"/>
                  </a:lnTo>
                  <a:lnTo>
                    <a:pt x="101332" y="8303"/>
                  </a:lnTo>
                  <a:lnTo>
                    <a:pt x="100946" y="8412"/>
                  </a:lnTo>
                  <a:lnTo>
                    <a:pt x="100643" y="8521"/>
                  </a:lnTo>
                  <a:lnTo>
                    <a:pt x="100505" y="8575"/>
                  </a:lnTo>
                  <a:lnTo>
                    <a:pt x="100174" y="8032"/>
                  </a:lnTo>
                  <a:lnTo>
                    <a:pt x="99926" y="7272"/>
                  </a:lnTo>
                  <a:lnTo>
                    <a:pt x="99788" y="6241"/>
                  </a:lnTo>
                  <a:lnTo>
                    <a:pt x="99816" y="5970"/>
                  </a:lnTo>
                  <a:lnTo>
                    <a:pt x="99871" y="5753"/>
                  </a:lnTo>
                  <a:lnTo>
                    <a:pt x="99926" y="5590"/>
                  </a:lnTo>
                  <a:lnTo>
                    <a:pt x="99981" y="5373"/>
                  </a:lnTo>
                  <a:lnTo>
                    <a:pt x="100009" y="5210"/>
                  </a:lnTo>
                  <a:lnTo>
                    <a:pt x="100202" y="4993"/>
                  </a:lnTo>
                  <a:lnTo>
                    <a:pt x="100450" y="4721"/>
                  </a:lnTo>
                  <a:lnTo>
                    <a:pt x="100836" y="4450"/>
                  </a:lnTo>
                  <a:lnTo>
                    <a:pt x="101222" y="4341"/>
                  </a:lnTo>
                  <a:close/>
                  <a:moveTo>
                    <a:pt x="12628" y="3962"/>
                  </a:moveTo>
                  <a:lnTo>
                    <a:pt x="12711" y="4504"/>
                  </a:lnTo>
                  <a:lnTo>
                    <a:pt x="12904" y="4721"/>
                  </a:lnTo>
                  <a:lnTo>
                    <a:pt x="13207" y="4721"/>
                  </a:lnTo>
                  <a:lnTo>
                    <a:pt x="13676" y="4613"/>
                  </a:lnTo>
                  <a:lnTo>
                    <a:pt x="13676" y="4830"/>
                  </a:lnTo>
                  <a:lnTo>
                    <a:pt x="13731" y="5101"/>
                  </a:lnTo>
                  <a:lnTo>
                    <a:pt x="13786" y="5373"/>
                  </a:lnTo>
                  <a:lnTo>
                    <a:pt x="13786" y="5590"/>
                  </a:lnTo>
                  <a:lnTo>
                    <a:pt x="13786" y="5861"/>
                  </a:lnTo>
                  <a:lnTo>
                    <a:pt x="13786" y="6024"/>
                  </a:lnTo>
                  <a:lnTo>
                    <a:pt x="14310" y="6621"/>
                  </a:lnTo>
                  <a:lnTo>
                    <a:pt x="14917" y="6892"/>
                  </a:lnTo>
                  <a:lnTo>
                    <a:pt x="15606" y="6892"/>
                  </a:lnTo>
                  <a:lnTo>
                    <a:pt x="16268" y="6892"/>
                  </a:lnTo>
                  <a:lnTo>
                    <a:pt x="17012" y="6784"/>
                  </a:lnTo>
                  <a:lnTo>
                    <a:pt x="17619" y="6892"/>
                  </a:lnTo>
                  <a:lnTo>
                    <a:pt x="17619" y="7164"/>
                  </a:lnTo>
                  <a:lnTo>
                    <a:pt x="17674" y="7435"/>
                  </a:lnTo>
                  <a:lnTo>
                    <a:pt x="17729" y="7652"/>
                  </a:lnTo>
                  <a:lnTo>
                    <a:pt x="17729" y="7761"/>
                  </a:lnTo>
                  <a:lnTo>
                    <a:pt x="17729" y="7924"/>
                  </a:lnTo>
                  <a:lnTo>
                    <a:pt x="17729" y="8141"/>
                  </a:lnTo>
                  <a:lnTo>
                    <a:pt x="17619" y="8792"/>
                  </a:lnTo>
                  <a:lnTo>
                    <a:pt x="17343" y="8792"/>
                  </a:lnTo>
                  <a:lnTo>
                    <a:pt x="17012" y="8683"/>
                  </a:lnTo>
                  <a:lnTo>
                    <a:pt x="16764" y="8575"/>
                  </a:lnTo>
                  <a:lnTo>
                    <a:pt x="16654" y="8575"/>
                  </a:lnTo>
                  <a:lnTo>
                    <a:pt x="16571" y="8683"/>
                  </a:lnTo>
                  <a:lnTo>
                    <a:pt x="16516" y="8900"/>
                  </a:lnTo>
                  <a:lnTo>
                    <a:pt x="16461" y="8955"/>
                  </a:lnTo>
                  <a:lnTo>
                    <a:pt x="16378" y="8955"/>
                  </a:lnTo>
                  <a:lnTo>
                    <a:pt x="16323" y="9063"/>
                  </a:lnTo>
                  <a:lnTo>
                    <a:pt x="16185" y="9172"/>
                  </a:lnTo>
                  <a:lnTo>
                    <a:pt x="16047" y="9172"/>
                  </a:lnTo>
                  <a:lnTo>
                    <a:pt x="15882" y="9280"/>
                  </a:lnTo>
                  <a:lnTo>
                    <a:pt x="15799" y="9335"/>
                  </a:lnTo>
                  <a:lnTo>
                    <a:pt x="15661" y="9335"/>
                  </a:lnTo>
                  <a:lnTo>
                    <a:pt x="15496" y="9335"/>
                  </a:lnTo>
                  <a:lnTo>
                    <a:pt x="15413" y="9063"/>
                  </a:lnTo>
                  <a:lnTo>
                    <a:pt x="15358" y="8792"/>
                  </a:lnTo>
                  <a:lnTo>
                    <a:pt x="15275" y="8575"/>
                  </a:lnTo>
                  <a:lnTo>
                    <a:pt x="15275" y="8792"/>
                  </a:lnTo>
                  <a:lnTo>
                    <a:pt x="15165" y="8955"/>
                  </a:lnTo>
                  <a:lnTo>
                    <a:pt x="15110" y="9172"/>
                  </a:lnTo>
                  <a:lnTo>
                    <a:pt x="15082" y="9335"/>
                  </a:lnTo>
                  <a:lnTo>
                    <a:pt x="14834" y="9335"/>
                  </a:lnTo>
                  <a:lnTo>
                    <a:pt x="14724" y="9063"/>
                  </a:lnTo>
                  <a:lnTo>
                    <a:pt x="14641" y="8683"/>
                  </a:lnTo>
                  <a:lnTo>
                    <a:pt x="14558" y="8303"/>
                  </a:lnTo>
                  <a:lnTo>
                    <a:pt x="14503" y="8575"/>
                  </a:lnTo>
                  <a:lnTo>
                    <a:pt x="14448" y="8792"/>
                  </a:lnTo>
                  <a:lnTo>
                    <a:pt x="14393" y="8900"/>
                  </a:lnTo>
                  <a:lnTo>
                    <a:pt x="14393" y="8900"/>
                  </a:lnTo>
                  <a:lnTo>
                    <a:pt x="14310" y="8900"/>
                  </a:lnTo>
                  <a:lnTo>
                    <a:pt x="14200" y="8792"/>
                  </a:lnTo>
                  <a:lnTo>
                    <a:pt x="14117" y="8683"/>
                  </a:lnTo>
                  <a:lnTo>
                    <a:pt x="14062" y="8575"/>
                  </a:lnTo>
                  <a:lnTo>
                    <a:pt x="14062" y="8521"/>
                  </a:lnTo>
                  <a:lnTo>
                    <a:pt x="14062" y="8412"/>
                  </a:lnTo>
                  <a:lnTo>
                    <a:pt x="14062" y="8303"/>
                  </a:lnTo>
                  <a:lnTo>
                    <a:pt x="14062" y="8195"/>
                  </a:lnTo>
                  <a:lnTo>
                    <a:pt x="14007" y="8141"/>
                  </a:lnTo>
                  <a:lnTo>
                    <a:pt x="13979" y="8141"/>
                  </a:lnTo>
                  <a:lnTo>
                    <a:pt x="13924" y="8195"/>
                  </a:lnTo>
                  <a:lnTo>
                    <a:pt x="13814" y="8195"/>
                  </a:lnTo>
                  <a:lnTo>
                    <a:pt x="13676" y="8303"/>
                  </a:lnTo>
                  <a:lnTo>
                    <a:pt x="13593" y="8303"/>
                  </a:lnTo>
                  <a:lnTo>
                    <a:pt x="13428" y="8412"/>
                  </a:lnTo>
                  <a:lnTo>
                    <a:pt x="13400" y="8303"/>
                  </a:lnTo>
                  <a:lnTo>
                    <a:pt x="13345" y="8303"/>
                  </a:lnTo>
                  <a:lnTo>
                    <a:pt x="13235" y="8195"/>
                  </a:lnTo>
                  <a:lnTo>
                    <a:pt x="13207" y="8141"/>
                  </a:lnTo>
                  <a:lnTo>
                    <a:pt x="13097" y="8032"/>
                  </a:lnTo>
                  <a:lnTo>
                    <a:pt x="13042" y="7924"/>
                  </a:lnTo>
                  <a:lnTo>
                    <a:pt x="13097" y="7381"/>
                  </a:lnTo>
                  <a:lnTo>
                    <a:pt x="13042" y="7001"/>
                  </a:lnTo>
                  <a:lnTo>
                    <a:pt x="12959" y="6675"/>
                  </a:lnTo>
                  <a:lnTo>
                    <a:pt x="12849" y="6241"/>
                  </a:lnTo>
                  <a:lnTo>
                    <a:pt x="12849" y="5644"/>
                  </a:lnTo>
                  <a:lnTo>
                    <a:pt x="12380" y="5590"/>
                  </a:lnTo>
                  <a:lnTo>
                    <a:pt x="11939" y="5264"/>
                  </a:lnTo>
                  <a:lnTo>
                    <a:pt x="11553" y="4993"/>
                  </a:lnTo>
                  <a:lnTo>
                    <a:pt x="11525" y="4884"/>
                  </a:lnTo>
                  <a:lnTo>
                    <a:pt x="11525" y="4830"/>
                  </a:lnTo>
                  <a:lnTo>
                    <a:pt x="11525" y="4721"/>
                  </a:lnTo>
                  <a:lnTo>
                    <a:pt x="11470" y="4613"/>
                  </a:lnTo>
                  <a:lnTo>
                    <a:pt x="11470" y="4341"/>
                  </a:lnTo>
                  <a:lnTo>
                    <a:pt x="11663" y="4233"/>
                  </a:lnTo>
                  <a:lnTo>
                    <a:pt x="11911" y="4233"/>
                  </a:lnTo>
                  <a:lnTo>
                    <a:pt x="12187" y="4124"/>
                  </a:lnTo>
                  <a:lnTo>
                    <a:pt x="12270" y="4070"/>
                  </a:lnTo>
                  <a:lnTo>
                    <a:pt x="12380" y="4070"/>
                  </a:lnTo>
                  <a:lnTo>
                    <a:pt x="12463" y="3962"/>
                  </a:lnTo>
                  <a:lnTo>
                    <a:pt x="12628" y="3962"/>
                  </a:lnTo>
                  <a:close/>
                  <a:moveTo>
                    <a:pt x="10395" y="3962"/>
                  </a:moveTo>
                  <a:lnTo>
                    <a:pt x="11277" y="3962"/>
                  </a:lnTo>
                  <a:lnTo>
                    <a:pt x="11277" y="4124"/>
                  </a:lnTo>
                  <a:lnTo>
                    <a:pt x="11332" y="4341"/>
                  </a:lnTo>
                  <a:lnTo>
                    <a:pt x="11332" y="4504"/>
                  </a:lnTo>
                  <a:lnTo>
                    <a:pt x="11360" y="4830"/>
                  </a:lnTo>
                  <a:lnTo>
                    <a:pt x="11139" y="4830"/>
                  </a:lnTo>
                  <a:lnTo>
                    <a:pt x="11029" y="4830"/>
                  </a:lnTo>
                  <a:lnTo>
                    <a:pt x="10946" y="4830"/>
                  </a:lnTo>
                  <a:lnTo>
                    <a:pt x="10753" y="4721"/>
                  </a:lnTo>
                  <a:lnTo>
                    <a:pt x="10588" y="4721"/>
                  </a:lnTo>
                  <a:lnTo>
                    <a:pt x="10395" y="4613"/>
                  </a:lnTo>
                  <a:lnTo>
                    <a:pt x="10395" y="3962"/>
                  </a:lnTo>
                  <a:close/>
                  <a:moveTo>
                    <a:pt x="8299" y="3744"/>
                  </a:moveTo>
                  <a:lnTo>
                    <a:pt x="8492" y="3962"/>
                  </a:lnTo>
                  <a:lnTo>
                    <a:pt x="8685" y="4124"/>
                  </a:lnTo>
                  <a:lnTo>
                    <a:pt x="8768" y="4450"/>
                  </a:lnTo>
                  <a:lnTo>
                    <a:pt x="8878" y="4830"/>
                  </a:lnTo>
                  <a:lnTo>
                    <a:pt x="8906" y="5210"/>
                  </a:lnTo>
                  <a:lnTo>
                    <a:pt x="8630" y="5210"/>
                  </a:lnTo>
                  <a:lnTo>
                    <a:pt x="8630" y="4993"/>
                  </a:lnTo>
                  <a:lnTo>
                    <a:pt x="8492" y="4830"/>
                  </a:lnTo>
                  <a:lnTo>
                    <a:pt x="8437" y="4613"/>
                  </a:lnTo>
                  <a:lnTo>
                    <a:pt x="8382" y="4450"/>
                  </a:lnTo>
                  <a:lnTo>
                    <a:pt x="8327" y="4124"/>
                  </a:lnTo>
                  <a:lnTo>
                    <a:pt x="8299" y="3744"/>
                  </a:lnTo>
                  <a:close/>
                  <a:moveTo>
                    <a:pt x="13483" y="3310"/>
                  </a:moveTo>
                  <a:lnTo>
                    <a:pt x="13924" y="3310"/>
                  </a:lnTo>
                  <a:lnTo>
                    <a:pt x="13924" y="3744"/>
                  </a:lnTo>
                  <a:lnTo>
                    <a:pt x="13483" y="3744"/>
                  </a:lnTo>
                  <a:lnTo>
                    <a:pt x="13483" y="3310"/>
                  </a:lnTo>
                  <a:close/>
                  <a:moveTo>
                    <a:pt x="5294" y="3310"/>
                  </a:moveTo>
                  <a:lnTo>
                    <a:pt x="5542" y="3364"/>
                  </a:lnTo>
                  <a:lnTo>
                    <a:pt x="5735" y="3364"/>
                  </a:lnTo>
                  <a:lnTo>
                    <a:pt x="5928" y="3473"/>
                  </a:lnTo>
                  <a:lnTo>
                    <a:pt x="6066" y="3582"/>
                  </a:lnTo>
                  <a:lnTo>
                    <a:pt x="5983" y="3853"/>
                  </a:lnTo>
                  <a:lnTo>
                    <a:pt x="5873" y="4124"/>
                  </a:lnTo>
                  <a:lnTo>
                    <a:pt x="5790" y="4341"/>
                  </a:lnTo>
                  <a:lnTo>
                    <a:pt x="5652" y="4613"/>
                  </a:lnTo>
                  <a:lnTo>
                    <a:pt x="5487" y="4830"/>
                  </a:lnTo>
                  <a:lnTo>
                    <a:pt x="5349" y="4884"/>
                  </a:lnTo>
                  <a:lnTo>
                    <a:pt x="5266" y="4884"/>
                  </a:lnTo>
                  <a:lnTo>
                    <a:pt x="5101" y="4830"/>
                  </a:lnTo>
                  <a:lnTo>
                    <a:pt x="5018" y="4613"/>
                  </a:lnTo>
                  <a:lnTo>
                    <a:pt x="4963" y="4450"/>
                  </a:lnTo>
                  <a:lnTo>
                    <a:pt x="4908" y="4233"/>
                  </a:lnTo>
                  <a:lnTo>
                    <a:pt x="4908" y="3962"/>
                  </a:lnTo>
                  <a:lnTo>
                    <a:pt x="5101" y="3690"/>
                  </a:lnTo>
                  <a:lnTo>
                    <a:pt x="5294" y="3310"/>
                  </a:lnTo>
                  <a:close/>
                  <a:moveTo>
                    <a:pt x="11994" y="2930"/>
                  </a:moveTo>
                  <a:lnTo>
                    <a:pt x="12132" y="2930"/>
                  </a:lnTo>
                  <a:lnTo>
                    <a:pt x="12242" y="2930"/>
                  </a:lnTo>
                  <a:lnTo>
                    <a:pt x="12325" y="2930"/>
                  </a:lnTo>
                  <a:lnTo>
                    <a:pt x="12380" y="2930"/>
                  </a:lnTo>
                  <a:lnTo>
                    <a:pt x="12463" y="2930"/>
                  </a:lnTo>
                  <a:lnTo>
                    <a:pt x="12573" y="2930"/>
                  </a:lnTo>
                  <a:lnTo>
                    <a:pt x="12711" y="2930"/>
                  </a:lnTo>
                  <a:lnTo>
                    <a:pt x="12711" y="3310"/>
                  </a:lnTo>
                  <a:lnTo>
                    <a:pt x="12077" y="3582"/>
                  </a:lnTo>
                  <a:lnTo>
                    <a:pt x="11994" y="2930"/>
                  </a:lnTo>
                  <a:close/>
                  <a:moveTo>
                    <a:pt x="6066" y="2333"/>
                  </a:moveTo>
                  <a:lnTo>
                    <a:pt x="6259" y="2442"/>
                  </a:lnTo>
                  <a:lnTo>
                    <a:pt x="6452" y="2550"/>
                  </a:lnTo>
                  <a:lnTo>
                    <a:pt x="6617" y="2713"/>
                  </a:lnTo>
                  <a:lnTo>
                    <a:pt x="6507" y="2713"/>
                  </a:lnTo>
                  <a:lnTo>
                    <a:pt x="6259" y="2930"/>
                  </a:lnTo>
                  <a:lnTo>
                    <a:pt x="5983" y="2930"/>
                  </a:lnTo>
                  <a:lnTo>
                    <a:pt x="5652" y="2930"/>
                  </a:lnTo>
                  <a:lnTo>
                    <a:pt x="5652" y="2713"/>
                  </a:lnTo>
                  <a:lnTo>
                    <a:pt x="5735" y="2713"/>
                  </a:lnTo>
                  <a:lnTo>
                    <a:pt x="5845" y="2550"/>
                  </a:lnTo>
                  <a:lnTo>
                    <a:pt x="5983" y="2442"/>
                  </a:lnTo>
                  <a:lnTo>
                    <a:pt x="6066" y="2333"/>
                  </a:lnTo>
                  <a:close/>
                  <a:moveTo>
                    <a:pt x="73648" y="2225"/>
                  </a:moveTo>
                  <a:lnTo>
                    <a:pt x="74117" y="2333"/>
                  </a:lnTo>
                  <a:lnTo>
                    <a:pt x="74227" y="2550"/>
                  </a:lnTo>
                  <a:lnTo>
                    <a:pt x="74283" y="2713"/>
                  </a:lnTo>
                  <a:lnTo>
                    <a:pt x="74365" y="2930"/>
                  </a:lnTo>
                  <a:lnTo>
                    <a:pt x="74310" y="3093"/>
                  </a:lnTo>
                  <a:lnTo>
                    <a:pt x="74310" y="3202"/>
                  </a:lnTo>
                  <a:lnTo>
                    <a:pt x="74310" y="3202"/>
                  </a:lnTo>
                  <a:lnTo>
                    <a:pt x="74283" y="3310"/>
                  </a:lnTo>
                  <a:lnTo>
                    <a:pt x="74283" y="3310"/>
                  </a:lnTo>
                  <a:lnTo>
                    <a:pt x="73979" y="4070"/>
                  </a:lnTo>
                  <a:lnTo>
                    <a:pt x="73593" y="4613"/>
                  </a:lnTo>
                  <a:lnTo>
                    <a:pt x="73152" y="5101"/>
                  </a:lnTo>
                  <a:lnTo>
                    <a:pt x="72628" y="5481"/>
                  </a:lnTo>
                  <a:lnTo>
                    <a:pt x="72159" y="5861"/>
                  </a:lnTo>
                  <a:lnTo>
                    <a:pt x="71718" y="6241"/>
                  </a:lnTo>
                  <a:lnTo>
                    <a:pt x="71250" y="7001"/>
                  </a:lnTo>
                  <a:lnTo>
                    <a:pt x="70698" y="8141"/>
                  </a:lnTo>
                  <a:lnTo>
                    <a:pt x="70147" y="9443"/>
                  </a:lnTo>
                  <a:lnTo>
                    <a:pt x="69595" y="10963"/>
                  </a:lnTo>
                  <a:lnTo>
                    <a:pt x="69181" y="12483"/>
                  </a:lnTo>
                  <a:lnTo>
                    <a:pt x="68878" y="14002"/>
                  </a:lnTo>
                  <a:lnTo>
                    <a:pt x="68740" y="15413"/>
                  </a:lnTo>
                  <a:lnTo>
                    <a:pt x="68795" y="15902"/>
                  </a:lnTo>
                  <a:lnTo>
                    <a:pt x="68988" y="16445"/>
                  </a:lnTo>
                  <a:lnTo>
                    <a:pt x="69209" y="17042"/>
                  </a:lnTo>
                  <a:lnTo>
                    <a:pt x="69512" y="17476"/>
                  </a:lnTo>
                  <a:lnTo>
                    <a:pt x="69512" y="17693"/>
                  </a:lnTo>
                  <a:lnTo>
                    <a:pt x="69375" y="17693"/>
                  </a:lnTo>
                  <a:lnTo>
                    <a:pt x="69264" y="18181"/>
                  </a:lnTo>
                  <a:lnTo>
                    <a:pt x="68878" y="17856"/>
                  </a:lnTo>
                  <a:lnTo>
                    <a:pt x="68437" y="17693"/>
                  </a:lnTo>
                  <a:lnTo>
                    <a:pt x="68299" y="16933"/>
                  </a:lnTo>
                  <a:lnTo>
                    <a:pt x="68051" y="16282"/>
                  </a:lnTo>
                  <a:lnTo>
                    <a:pt x="67830" y="15793"/>
                  </a:lnTo>
                  <a:lnTo>
                    <a:pt x="67582" y="15305"/>
                  </a:lnTo>
                  <a:lnTo>
                    <a:pt x="67389" y="14545"/>
                  </a:lnTo>
                  <a:lnTo>
                    <a:pt x="67665" y="14165"/>
                  </a:lnTo>
                  <a:lnTo>
                    <a:pt x="67830" y="14002"/>
                  </a:lnTo>
                  <a:lnTo>
                    <a:pt x="67830" y="13731"/>
                  </a:lnTo>
                  <a:lnTo>
                    <a:pt x="67775" y="13514"/>
                  </a:lnTo>
                  <a:lnTo>
                    <a:pt x="67720" y="13134"/>
                  </a:lnTo>
                  <a:lnTo>
                    <a:pt x="67775" y="12754"/>
                  </a:lnTo>
                  <a:lnTo>
                    <a:pt x="67913" y="12265"/>
                  </a:lnTo>
                  <a:lnTo>
                    <a:pt x="68106" y="11994"/>
                  </a:lnTo>
                  <a:lnTo>
                    <a:pt x="68299" y="11614"/>
                  </a:lnTo>
                  <a:lnTo>
                    <a:pt x="68437" y="11071"/>
                  </a:lnTo>
                  <a:lnTo>
                    <a:pt x="68354" y="10963"/>
                  </a:lnTo>
                  <a:lnTo>
                    <a:pt x="68244" y="10854"/>
                  </a:lnTo>
                  <a:lnTo>
                    <a:pt x="68244" y="10800"/>
                  </a:lnTo>
                  <a:lnTo>
                    <a:pt x="68216" y="10800"/>
                  </a:lnTo>
                  <a:lnTo>
                    <a:pt x="68216" y="10691"/>
                  </a:lnTo>
                  <a:lnTo>
                    <a:pt x="68216" y="10583"/>
                  </a:lnTo>
                  <a:lnTo>
                    <a:pt x="68437" y="10094"/>
                  </a:lnTo>
                  <a:lnTo>
                    <a:pt x="68685" y="9660"/>
                  </a:lnTo>
                  <a:lnTo>
                    <a:pt x="68823" y="8955"/>
                  </a:lnTo>
                  <a:lnTo>
                    <a:pt x="68878" y="8792"/>
                  </a:lnTo>
                  <a:lnTo>
                    <a:pt x="68823" y="8521"/>
                  </a:lnTo>
                  <a:lnTo>
                    <a:pt x="68823" y="8303"/>
                  </a:lnTo>
                  <a:lnTo>
                    <a:pt x="68795" y="8195"/>
                  </a:lnTo>
                  <a:lnTo>
                    <a:pt x="68795" y="7924"/>
                  </a:lnTo>
                  <a:lnTo>
                    <a:pt x="68795" y="7761"/>
                  </a:lnTo>
                  <a:lnTo>
                    <a:pt x="68823" y="7435"/>
                  </a:lnTo>
                  <a:lnTo>
                    <a:pt x="69209" y="6621"/>
                  </a:lnTo>
                  <a:lnTo>
                    <a:pt x="69705" y="5753"/>
                  </a:lnTo>
                  <a:lnTo>
                    <a:pt x="70312" y="4884"/>
                  </a:lnTo>
                  <a:lnTo>
                    <a:pt x="70946" y="4233"/>
                  </a:lnTo>
                  <a:lnTo>
                    <a:pt x="71470" y="3744"/>
                  </a:lnTo>
                  <a:lnTo>
                    <a:pt x="72352" y="3744"/>
                  </a:lnTo>
                  <a:lnTo>
                    <a:pt x="72628" y="3473"/>
                  </a:lnTo>
                  <a:lnTo>
                    <a:pt x="72821" y="3202"/>
                  </a:lnTo>
                  <a:lnTo>
                    <a:pt x="72959" y="2822"/>
                  </a:lnTo>
                  <a:lnTo>
                    <a:pt x="73125" y="2605"/>
                  </a:lnTo>
                  <a:lnTo>
                    <a:pt x="73318" y="2442"/>
                  </a:lnTo>
                  <a:lnTo>
                    <a:pt x="73648" y="2225"/>
                  </a:lnTo>
                  <a:close/>
                  <a:moveTo>
                    <a:pt x="11029" y="814"/>
                  </a:moveTo>
                  <a:lnTo>
                    <a:pt x="11470" y="814"/>
                  </a:lnTo>
                  <a:lnTo>
                    <a:pt x="11608" y="1194"/>
                  </a:lnTo>
                  <a:lnTo>
                    <a:pt x="11801" y="1573"/>
                  </a:lnTo>
                  <a:lnTo>
                    <a:pt x="11994" y="1845"/>
                  </a:lnTo>
                  <a:lnTo>
                    <a:pt x="11911" y="2062"/>
                  </a:lnTo>
                  <a:lnTo>
                    <a:pt x="11856" y="2170"/>
                  </a:lnTo>
                  <a:lnTo>
                    <a:pt x="11801" y="2225"/>
                  </a:lnTo>
                  <a:lnTo>
                    <a:pt x="11746" y="2442"/>
                  </a:lnTo>
                  <a:lnTo>
                    <a:pt x="11718" y="2605"/>
                  </a:lnTo>
                  <a:lnTo>
                    <a:pt x="11663" y="2930"/>
                  </a:lnTo>
                  <a:lnTo>
                    <a:pt x="11525" y="2930"/>
                  </a:lnTo>
                  <a:lnTo>
                    <a:pt x="11332" y="2930"/>
                  </a:lnTo>
                  <a:lnTo>
                    <a:pt x="11222" y="2822"/>
                  </a:lnTo>
                  <a:lnTo>
                    <a:pt x="11084" y="2822"/>
                  </a:lnTo>
                  <a:lnTo>
                    <a:pt x="10946" y="2713"/>
                  </a:lnTo>
                  <a:lnTo>
                    <a:pt x="10946" y="2333"/>
                  </a:lnTo>
                  <a:lnTo>
                    <a:pt x="10974" y="2062"/>
                  </a:lnTo>
                  <a:lnTo>
                    <a:pt x="11029" y="1682"/>
                  </a:lnTo>
                  <a:lnTo>
                    <a:pt x="11029" y="1302"/>
                  </a:lnTo>
                  <a:lnTo>
                    <a:pt x="11029" y="814"/>
                  </a:lnTo>
                  <a:close/>
                  <a:moveTo>
                    <a:pt x="87270" y="0"/>
                  </a:moveTo>
                  <a:lnTo>
                    <a:pt x="87794" y="0"/>
                  </a:lnTo>
                  <a:lnTo>
                    <a:pt x="87904" y="271"/>
                  </a:lnTo>
                  <a:lnTo>
                    <a:pt x="87931" y="379"/>
                  </a:lnTo>
                  <a:lnTo>
                    <a:pt x="87987" y="542"/>
                  </a:lnTo>
                  <a:lnTo>
                    <a:pt x="88097" y="759"/>
                  </a:lnTo>
                  <a:lnTo>
                    <a:pt x="88125" y="1031"/>
                  </a:lnTo>
                  <a:lnTo>
                    <a:pt x="87987" y="1139"/>
                  </a:lnTo>
                  <a:lnTo>
                    <a:pt x="87931" y="1194"/>
                  </a:lnTo>
                  <a:lnTo>
                    <a:pt x="87849" y="1302"/>
                  </a:lnTo>
                  <a:lnTo>
                    <a:pt x="87794" y="1465"/>
                  </a:lnTo>
                  <a:lnTo>
                    <a:pt x="87738" y="1573"/>
                  </a:lnTo>
                  <a:lnTo>
                    <a:pt x="87711" y="1845"/>
                  </a:lnTo>
                  <a:lnTo>
                    <a:pt x="88097" y="2062"/>
                  </a:lnTo>
                  <a:lnTo>
                    <a:pt x="88290" y="2225"/>
                  </a:lnTo>
                  <a:lnTo>
                    <a:pt x="88483" y="2605"/>
                  </a:lnTo>
                  <a:lnTo>
                    <a:pt x="88676" y="3093"/>
                  </a:lnTo>
                  <a:lnTo>
                    <a:pt x="89007" y="2822"/>
                  </a:lnTo>
                  <a:lnTo>
                    <a:pt x="89338" y="2713"/>
                  </a:lnTo>
                  <a:lnTo>
                    <a:pt x="89724" y="2605"/>
                  </a:lnTo>
                  <a:lnTo>
                    <a:pt x="90165" y="2333"/>
                  </a:lnTo>
                  <a:lnTo>
                    <a:pt x="90193" y="2225"/>
                  </a:lnTo>
                  <a:lnTo>
                    <a:pt x="90193" y="2225"/>
                  </a:lnTo>
                  <a:lnTo>
                    <a:pt x="90248" y="2333"/>
                  </a:lnTo>
                  <a:lnTo>
                    <a:pt x="90248" y="2442"/>
                  </a:lnTo>
                  <a:lnTo>
                    <a:pt x="90248" y="2550"/>
                  </a:lnTo>
                  <a:lnTo>
                    <a:pt x="90634" y="2930"/>
                  </a:lnTo>
                  <a:lnTo>
                    <a:pt x="90937" y="3364"/>
                  </a:lnTo>
                  <a:lnTo>
                    <a:pt x="91158" y="3962"/>
                  </a:lnTo>
                  <a:lnTo>
                    <a:pt x="91406" y="4613"/>
                  </a:lnTo>
                  <a:lnTo>
                    <a:pt x="91406" y="5861"/>
                  </a:lnTo>
                  <a:lnTo>
                    <a:pt x="91075" y="6350"/>
                  </a:lnTo>
                  <a:lnTo>
                    <a:pt x="90937" y="6784"/>
                  </a:lnTo>
                  <a:lnTo>
                    <a:pt x="90827" y="7272"/>
                  </a:lnTo>
                  <a:lnTo>
                    <a:pt x="90689" y="7761"/>
                  </a:lnTo>
                  <a:lnTo>
                    <a:pt x="90303" y="8195"/>
                  </a:lnTo>
                  <a:lnTo>
                    <a:pt x="89862" y="8683"/>
                  </a:lnTo>
                  <a:lnTo>
                    <a:pt x="89420" y="9280"/>
                  </a:lnTo>
                  <a:lnTo>
                    <a:pt x="89090" y="10040"/>
                  </a:lnTo>
                  <a:lnTo>
                    <a:pt x="89200" y="10040"/>
                  </a:lnTo>
                  <a:lnTo>
                    <a:pt x="89531" y="9660"/>
                  </a:lnTo>
                  <a:lnTo>
                    <a:pt x="89917" y="9552"/>
                  </a:lnTo>
                  <a:lnTo>
                    <a:pt x="90358" y="9660"/>
                  </a:lnTo>
                  <a:lnTo>
                    <a:pt x="90358" y="9823"/>
                  </a:lnTo>
                  <a:lnTo>
                    <a:pt x="90303" y="10040"/>
                  </a:lnTo>
                  <a:lnTo>
                    <a:pt x="90303" y="10094"/>
                  </a:lnTo>
                  <a:lnTo>
                    <a:pt x="90303" y="10203"/>
                  </a:lnTo>
                  <a:lnTo>
                    <a:pt x="90303" y="10203"/>
                  </a:lnTo>
                  <a:lnTo>
                    <a:pt x="90303" y="10312"/>
                  </a:lnTo>
                  <a:lnTo>
                    <a:pt x="90358" y="10312"/>
                  </a:lnTo>
                  <a:lnTo>
                    <a:pt x="90441" y="10420"/>
                  </a:lnTo>
                  <a:lnTo>
                    <a:pt x="90579" y="10094"/>
                  </a:lnTo>
                  <a:lnTo>
                    <a:pt x="90772" y="9823"/>
                  </a:lnTo>
                  <a:lnTo>
                    <a:pt x="90965" y="9552"/>
                  </a:lnTo>
                  <a:lnTo>
                    <a:pt x="91213" y="9335"/>
                  </a:lnTo>
                  <a:lnTo>
                    <a:pt x="91213" y="9660"/>
                  </a:lnTo>
                  <a:lnTo>
                    <a:pt x="91130" y="9932"/>
                  </a:lnTo>
                  <a:lnTo>
                    <a:pt x="91075" y="10203"/>
                  </a:lnTo>
                  <a:lnTo>
                    <a:pt x="91020" y="10583"/>
                  </a:lnTo>
                  <a:lnTo>
                    <a:pt x="90965" y="11071"/>
                  </a:lnTo>
                  <a:lnTo>
                    <a:pt x="91020" y="11180"/>
                  </a:lnTo>
                  <a:lnTo>
                    <a:pt x="91020" y="11180"/>
                  </a:lnTo>
                  <a:lnTo>
                    <a:pt x="91020" y="11180"/>
                  </a:lnTo>
                  <a:lnTo>
                    <a:pt x="91020" y="11180"/>
                  </a:lnTo>
                  <a:lnTo>
                    <a:pt x="91075" y="11180"/>
                  </a:lnTo>
                  <a:lnTo>
                    <a:pt x="91075" y="11234"/>
                  </a:lnTo>
                  <a:lnTo>
                    <a:pt x="91323" y="11234"/>
                  </a:lnTo>
                  <a:lnTo>
                    <a:pt x="91323" y="10583"/>
                  </a:lnTo>
                  <a:lnTo>
                    <a:pt x="91792" y="10474"/>
                  </a:lnTo>
                  <a:lnTo>
                    <a:pt x="92233" y="10474"/>
                  </a:lnTo>
                  <a:lnTo>
                    <a:pt x="92564" y="10583"/>
                  </a:lnTo>
                  <a:lnTo>
                    <a:pt x="92895" y="11071"/>
                  </a:lnTo>
                  <a:lnTo>
                    <a:pt x="92895" y="11180"/>
                  </a:lnTo>
                  <a:lnTo>
                    <a:pt x="92895" y="11451"/>
                  </a:lnTo>
                  <a:lnTo>
                    <a:pt x="92950" y="11723"/>
                  </a:lnTo>
                  <a:lnTo>
                    <a:pt x="92950" y="11994"/>
                  </a:lnTo>
                  <a:lnTo>
                    <a:pt x="93005" y="12265"/>
                  </a:lnTo>
                  <a:lnTo>
                    <a:pt x="94384" y="12483"/>
                  </a:lnTo>
                  <a:lnTo>
                    <a:pt x="94494" y="11886"/>
                  </a:lnTo>
                  <a:lnTo>
                    <a:pt x="94494" y="11723"/>
                  </a:lnTo>
                  <a:lnTo>
                    <a:pt x="94494" y="11614"/>
                  </a:lnTo>
                  <a:lnTo>
                    <a:pt x="94494" y="11451"/>
                  </a:lnTo>
                  <a:lnTo>
                    <a:pt x="94494" y="11180"/>
                  </a:lnTo>
                  <a:lnTo>
                    <a:pt x="94494" y="10854"/>
                  </a:lnTo>
                  <a:lnTo>
                    <a:pt x="94577" y="10800"/>
                  </a:lnTo>
                  <a:lnTo>
                    <a:pt x="94577" y="10800"/>
                  </a:lnTo>
                  <a:lnTo>
                    <a:pt x="94632" y="10800"/>
                  </a:lnTo>
                  <a:lnTo>
                    <a:pt x="94632" y="10691"/>
                  </a:lnTo>
                  <a:lnTo>
                    <a:pt x="94687" y="10583"/>
                  </a:lnTo>
                  <a:lnTo>
                    <a:pt x="94963" y="10854"/>
                  </a:lnTo>
                  <a:lnTo>
                    <a:pt x="95266" y="11180"/>
                  </a:lnTo>
                  <a:lnTo>
                    <a:pt x="95542" y="11451"/>
                  </a:lnTo>
                  <a:lnTo>
                    <a:pt x="95845" y="10963"/>
                  </a:lnTo>
                  <a:lnTo>
                    <a:pt x="96176" y="10691"/>
                  </a:lnTo>
                  <a:lnTo>
                    <a:pt x="96700" y="10583"/>
                  </a:lnTo>
                  <a:lnTo>
                    <a:pt x="96700" y="10854"/>
                  </a:lnTo>
                  <a:lnTo>
                    <a:pt x="96783" y="10854"/>
                  </a:lnTo>
                  <a:lnTo>
                    <a:pt x="97031" y="12754"/>
                  </a:lnTo>
                  <a:lnTo>
                    <a:pt x="96700" y="13405"/>
                  </a:lnTo>
                  <a:lnTo>
                    <a:pt x="96507" y="14382"/>
                  </a:lnTo>
                  <a:lnTo>
                    <a:pt x="96562" y="14545"/>
                  </a:lnTo>
                  <a:lnTo>
                    <a:pt x="96617" y="14762"/>
                  </a:lnTo>
                  <a:lnTo>
                    <a:pt x="96617" y="14925"/>
                  </a:lnTo>
                  <a:lnTo>
                    <a:pt x="96645" y="15142"/>
                  </a:lnTo>
                  <a:lnTo>
                    <a:pt x="96700" y="15413"/>
                  </a:lnTo>
                  <a:lnTo>
                    <a:pt x="96948" y="15902"/>
                  </a:lnTo>
                  <a:lnTo>
                    <a:pt x="97279" y="16282"/>
                  </a:lnTo>
                  <a:lnTo>
                    <a:pt x="97555" y="16662"/>
                  </a:lnTo>
                  <a:lnTo>
                    <a:pt x="97555" y="16662"/>
                  </a:lnTo>
                  <a:lnTo>
                    <a:pt x="97610" y="16553"/>
                  </a:lnTo>
                  <a:lnTo>
                    <a:pt x="97610" y="16553"/>
                  </a:lnTo>
                  <a:lnTo>
                    <a:pt x="97610" y="16553"/>
                  </a:lnTo>
                  <a:lnTo>
                    <a:pt x="97610" y="16553"/>
                  </a:lnTo>
                  <a:lnTo>
                    <a:pt x="97665" y="16445"/>
                  </a:lnTo>
                  <a:lnTo>
                    <a:pt x="97803" y="16010"/>
                  </a:lnTo>
                  <a:lnTo>
                    <a:pt x="97913" y="15413"/>
                  </a:lnTo>
                  <a:lnTo>
                    <a:pt x="97996" y="14871"/>
                  </a:lnTo>
                  <a:lnTo>
                    <a:pt x="98189" y="14382"/>
                  </a:lnTo>
                  <a:lnTo>
                    <a:pt x="98189" y="14871"/>
                  </a:lnTo>
                  <a:lnTo>
                    <a:pt x="98244" y="15251"/>
                  </a:lnTo>
                  <a:lnTo>
                    <a:pt x="98327" y="15522"/>
                  </a:lnTo>
                  <a:lnTo>
                    <a:pt x="98492" y="15685"/>
                  </a:lnTo>
                  <a:lnTo>
                    <a:pt x="98685" y="15793"/>
                  </a:lnTo>
                  <a:lnTo>
                    <a:pt x="98906" y="15902"/>
                  </a:lnTo>
                  <a:lnTo>
                    <a:pt x="99264" y="14762"/>
                  </a:lnTo>
                  <a:lnTo>
                    <a:pt x="99402" y="15033"/>
                  </a:lnTo>
                  <a:lnTo>
                    <a:pt x="99540" y="15251"/>
                  </a:lnTo>
                  <a:lnTo>
                    <a:pt x="99623" y="15522"/>
                  </a:lnTo>
                  <a:lnTo>
                    <a:pt x="99788" y="15685"/>
                  </a:lnTo>
                  <a:lnTo>
                    <a:pt x="99981" y="15902"/>
                  </a:lnTo>
                  <a:lnTo>
                    <a:pt x="100064" y="15685"/>
                  </a:lnTo>
                  <a:lnTo>
                    <a:pt x="100174" y="15522"/>
                  </a:lnTo>
                  <a:lnTo>
                    <a:pt x="100257" y="15522"/>
                  </a:lnTo>
                  <a:lnTo>
                    <a:pt x="100312" y="15522"/>
                  </a:lnTo>
                  <a:lnTo>
                    <a:pt x="100450" y="15522"/>
                  </a:lnTo>
                  <a:lnTo>
                    <a:pt x="100560" y="15630"/>
                  </a:lnTo>
                  <a:lnTo>
                    <a:pt x="100753" y="15630"/>
                  </a:lnTo>
                  <a:lnTo>
                    <a:pt x="100698" y="14654"/>
                  </a:lnTo>
                  <a:lnTo>
                    <a:pt x="100588" y="14002"/>
                  </a:lnTo>
                  <a:lnTo>
                    <a:pt x="100505" y="13134"/>
                  </a:lnTo>
                  <a:lnTo>
                    <a:pt x="100836" y="12971"/>
                  </a:lnTo>
                  <a:lnTo>
                    <a:pt x="101139" y="12754"/>
                  </a:lnTo>
                  <a:lnTo>
                    <a:pt x="101608" y="12754"/>
                  </a:lnTo>
                  <a:lnTo>
                    <a:pt x="102132" y="12862"/>
                  </a:lnTo>
                  <a:lnTo>
                    <a:pt x="102656" y="13134"/>
                  </a:lnTo>
                  <a:lnTo>
                    <a:pt x="103152" y="13405"/>
                  </a:lnTo>
                  <a:lnTo>
                    <a:pt x="103593" y="13731"/>
                  </a:lnTo>
                  <a:lnTo>
                    <a:pt x="103786" y="14002"/>
                  </a:lnTo>
                  <a:lnTo>
                    <a:pt x="103869" y="14165"/>
                  </a:lnTo>
                  <a:lnTo>
                    <a:pt x="103924" y="14491"/>
                  </a:lnTo>
                  <a:lnTo>
                    <a:pt x="103924" y="14654"/>
                  </a:lnTo>
                  <a:lnTo>
                    <a:pt x="103979" y="14762"/>
                  </a:lnTo>
                  <a:lnTo>
                    <a:pt x="103979" y="14925"/>
                  </a:lnTo>
                  <a:lnTo>
                    <a:pt x="104062" y="15033"/>
                  </a:lnTo>
                  <a:lnTo>
                    <a:pt x="104172" y="15142"/>
                  </a:lnTo>
                  <a:lnTo>
                    <a:pt x="104310" y="15251"/>
                  </a:lnTo>
                  <a:lnTo>
                    <a:pt x="104586" y="15033"/>
                  </a:lnTo>
                  <a:lnTo>
                    <a:pt x="104917" y="15033"/>
                  </a:lnTo>
                  <a:lnTo>
                    <a:pt x="105275" y="15033"/>
                  </a:lnTo>
                  <a:lnTo>
                    <a:pt x="105413" y="15630"/>
                  </a:lnTo>
                  <a:lnTo>
                    <a:pt x="105606" y="16173"/>
                  </a:lnTo>
                  <a:lnTo>
                    <a:pt x="105882" y="16662"/>
                  </a:lnTo>
                  <a:lnTo>
                    <a:pt x="106240" y="16933"/>
                  </a:lnTo>
                  <a:lnTo>
                    <a:pt x="106571" y="16662"/>
                  </a:lnTo>
                  <a:lnTo>
                    <a:pt x="107040" y="16662"/>
                  </a:lnTo>
                  <a:lnTo>
                    <a:pt x="107481" y="16770"/>
                  </a:lnTo>
                  <a:lnTo>
                    <a:pt x="107922" y="16933"/>
                  </a:lnTo>
                  <a:lnTo>
                    <a:pt x="108253" y="17096"/>
                  </a:lnTo>
                  <a:lnTo>
                    <a:pt x="108391" y="17964"/>
                  </a:lnTo>
                  <a:lnTo>
                    <a:pt x="108446" y="18724"/>
                  </a:lnTo>
                  <a:lnTo>
                    <a:pt x="108529" y="19375"/>
                  </a:lnTo>
                  <a:lnTo>
                    <a:pt x="108639" y="19484"/>
                  </a:lnTo>
                  <a:lnTo>
                    <a:pt x="108694" y="19701"/>
                  </a:lnTo>
                  <a:lnTo>
                    <a:pt x="108777" y="19755"/>
                  </a:lnTo>
                  <a:lnTo>
                    <a:pt x="109687" y="19592"/>
                  </a:lnTo>
                  <a:lnTo>
                    <a:pt x="110597" y="19592"/>
                  </a:lnTo>
                  <a:lnTo>
                    <a:pt x="111534" y="19592"/>
                  </a:lnTo>
                  <a:lnTo>
                    <a:pt x="111617" y="19972"/>
                  </a:lnTo>
                  <a:lnTo>
                    <a:pt x="111755" y="20244"/>
                  </a:lnTo>
                  <a:lnTo>
                    <a:pt x="111920" y="20624"/>
                  </a:lnTo>
                  <a:lnTo>
                    <a:pt x="112058" y="20841"/>
                  </a:lnTo>
                  <a:lnTo>
                    <a:pt x="112251" y="21112"/>
                  </a:lnTo>
                  <a:lnTo>
                    <a:pt x="112251" y="20841"/>
                  </a:lnTo>
                  <a:lnTo>
                    <a:pt x="112306" y="20732"/>
                  </a:lnTo>
                  <a:lnTo>
                    <a:pt x="112334" y="20515"/>
                  </a:lnTo>
                  <a:lnTo>
                    <a:pt x="112334" y="20352"/>
                  </a:lnTo>
                  <a:lnTo>
                    <a:pt x="112389" y="20081"/>
                  </a:lnTo>
                  <a:lnTo>
                    <a:pt x="112306" y="19755"/>
                  </a:lnTo>
                  <a:lnTo>
                    <a:pt x="112251" y="19592"/>
                  </a:lnTo>
                  <a:lnTo>
                    <a:pt x="112196" y="19484"/>
                  </a:lnTo>
                  <a:lnTo>
                    <a:pt x="112196" y="19321"/>
                  </a:lnTo>
                  <a:lnTo>
                    <a:pt x="112251" y="19104"/>
                  </a:lnTo>
                  <a:lnTo>
                    <a:pt x="112251" y="18833"/>
                  </a:lnTo>
                  <a:lnTo>
                    <a:pt x="112251" y="18561"/>
                  </a:lnTo>
                  <a:lnTo>
                    <a:pt x="112720" y="18724"/>
                  </a:lnTo>
                  <a:lnTo>
                    <a:pt x="113051" y="19104"/>
                  </a:lnTo>
                  <a:lnTo>
                    <a:pt x="113437" y="19375"/>
                  </a:lnTo>
                  <a:lnTo>
                    <a:pt x="113602" y="19375"/>
                  </a:lnTo>
                  <a:lnTo>
                    <a:pt x="113740" y="19375"/>
                  </a:lnTo>
                  <a:lnTo>
                    <a:pt x="113878" y="19321"/>
                  </a:lnTo>
                  <a:lnTo>
                    <a:pt x="113988" y="19104"/>
                  </a:lnTo>
                  <a:lnTo>
                    <a:pt x="114071" y="18995"/>
                  </a:lnTo>
                  <a:lnTo>
                    <a:pt x="114181" y="18941"/>
                  </a:lnTo>
                  <a:lnTo>
                    <a:pt x="115753" y="20244"/>
                  </a:lnTo>
                  <a:lnTo>
                    <a:pt x="116636" y="22035"/>
                  </a:lnTo>
                  <a:lnTo>
                    <a:pt x="116773" y="22252"/>
                  </a:lnTo>
                  <a:lnTo>
                    <a:pt x="116911" y="22252"/>
                  </a:lnTo>
                  <a:lnTo>
                    <a:pt x="117049" y="22306"/>
                  </a:lnTo>
                  <a:lnTo>
                    <a:pt x="117215" y="22306"/>
                  </a:lnTo>
                  <a:lnTo>
                    <a:pt x="117352" y="22523"/>
                  </a:lnTo>
                  <a:lnTo>
                    <a:pt x="117628" y="23012"/>
                  </a:lnTo>
                  <a:lnTo>
                    <a:pt x="117821" y="23554"/>
                  </a:lnTo>
                  <a:lnTo>
                    <a:pt x="118014" y="24043"/>
                  </a:lnTo>
                  <a:lnTo>
                    <a:pt x="118262" y="24423"/>
                  </a:lnTo>
                  <a:lnTo>
                    <a:pt x="118731" y="24586"/>
                  </a:lnTo>
                  <a:lnTo>
                    <a:pt x="118786" y="24531"/>
                  </a:lnTo>
                  <a:lnTo>
                    <a:pt x="118841" y="24531"/>
                  </a:lnTo>
                  <a:lnTo>
                    <a:pt x="118897" y="24423"/>
                  </a:lnTo>
                  <a:lnTo>
                    <a:pt x="118924" y="24423"/>
                  </a:lnTo>
                  <a:lnTo>
                    <a:pt x="119034" y="24423"/>
                  </a:lnTo>
                  <a:lnTo>
                    <a:pt x="119310" y="25074"/>
                  </a:lnTo>
                  <a:lnTo>
                    <a:pt x="119613" y="25725"/>
                  </a:lnTo>
                  <a:lnTo>
                    <a:pt x="119862" y="26431"/>
                  </a:lnTo>
                  <a:lnTo>
                    <a:pt x="120000" y="27354"/>
                  </a:lnTo>
                  <a:lnTo>
                    <a:pt x="119034" y="27354"/>
                  </a:lnTo>
                  <a:lnTo>
                    <a:pt x="118979" y="27516"/>
                  </a:lnTo>
                  <a:lnTo>
                    <a:pt x="118897" y="27734"/>
                  </a:lnTo>
                  <a:lnTo>
                    <a:pt x="118841" y="27842"/>
                  </a:lnTo>
                  <a:lnTo>
                    <a:pt x="118786" y="28113"/>
                  </a:lnTo>
                  <a:lnTo>
                    <a:pt x="118731" y="28385"/>
                  </a:lnTo>
                  <a:lnTo>
                    <a:pt x="118841" y="28493"/>
                  </a:lnTo>
                  <a:lnTo>
                    <a:pt x="118897" y="28602"/>
                  </a:lnTo>
                  <a:lnTo>
                    <a:pt x="118924" y="28656"/>
                  </a:lnTo>
                  <a:lnTo>
                    <a:pt x="118979" y="28873"/>
                  </a:lnTo>
                  <a:lnTo>
                    <a:pt x="118979" y="28982"/>
                  </a:lnTo>
                  <a:lnTo>
                    <a:pt x="118924" y="29145"/>
                  </a:lnTo>
                  <a:lnTo>
                    <a:pt x="118841" y="29416"/>
                  </a:lnTo>
                  <a:lnTo>
                    <a:pt x="118786" y="29525"/>
                  </a:lnTo>
                  <a:lnTo>
                    <a:pt x="118704" y="29633"/>
                  </a:lnTo>
                  <a:lnTo>
                    <a:pt x="118593" y="29633"/>
                  </a:lnTo>
                  <a:lnTo>
                    <a:pt x="118511" y="29633"/>
                  </a:lnTo>
                  <a:lnTo>
                    <a:pt x="118318" y="29633"/>
                  </a:lnTo>
                  <a:lnTo>
                    <a:pt x="118125" y="29036"/>
                  </a:lnTo>
                  <a:lnTo>
                    <a:pt x="117821" y="28765"/>
                  </a:lnTo>
                  <a:lnTo>
                    <a:pt x="117435" y="28602"/>
                  </a:lnTo>
                  <a:lnTo>
                    <a:pt x="117435" y="27896"/>
                  </a:lnTo>
                  <a:lnTo>
                    <a:pt x="117352" y="27842"/>
                  </a:lnTo>
                  <a:lnTo>
                    <a:pt x="117242" y="27734"/>
                  </a:lnTo>
                  <a:lnTo>
                    <a:pt x="117215" y="27625"/>
                  </a:lnTo>
                  <a:lnTo>
                    <a:pt x="117104" y="27516"/>
                  </a:lnTo>
                  <a:lnTo>
                    <a:pt x="116911" y="27516"/>
                  </a:lnTo>
                  <a:lnTo>
                    <a:pt x="116856" y="27516"/>
                  </a:lnTo>
                  <a:lnTo>
                    <a:pt x="116829" y="27625"/>
                  </a:lnTo>
                  <a:lnTo>
                    <a:pt x="116773" y="27625"/>
                  </a:lnTo>
                  <a:lnTo>
                    <a:pt x="116718" y="27625"/>
                  </a:lnTo>
                  <a:lnTo>
                    <a:pt x="116636" y="27734"/>
                  </a:lnTo>
                  <a:lnTo>
                    <a:pt x="116525" y="27354"/>
                  </a:lnTo>
                  <a:lnTo>
                    <a:pt x="116387" y="26974"/>
                  </a:lnTo>
                  <a:lnTo>
                    <a:pt x="116277" y="26702"/>
                  </a:lnTo>
                  <a:lnTo>
                    <a:pt x="116277" y="27354"/>
                  </a:lnTo>
                  <a:lnTo>
                    <a:pt x="116194" y="28113"/>
                  </a:lnTo>
                  <a:lnTo>
                    <a:pt x="116084" y="28765"/>
                  </a:lnTo>
                  <a:lnTo>
                    <a:pt x="115863" y="29145"/>
                  </a:lnTo>
                  <a:lnTo>
                    <a:pt x="115753" y="29253"/>
                  </a:lnTo>
                  <a:lnTo>
                    <a:pt x="115670" y="29253"/>
                  </a:lnTo>
                  <a:lnTo>
                    <a:pt x="115615" y="29253"/>
                  </a:lnTo>
                  <a:lnTo>
                    <a:pt x="115560" y="29253"/>
                  </a:lnTo>
                  <a:lnTo>
                    <a:pt x="115505" y="29145"/>
                  </a:lnTo>
                  <a:lnTo>
                    <a:pt x="115477" y="29145"/>
                  </a:lnTo>
                  <a:lnTo>
                    <a:pt x="115422" y="29145"/>
                  </a:lnTo>
                  <a:lnTo>
                    <a:pt x="115367" y="29253"/>
                  </a:lnTo>
                  <a:lnTo>
                    <a:pt x="115312" y="29362"/>
                  </a:lnTo>
                  <a:lnTo>
                    <a:pt x="115229" y="29633"/>
                  </a:lnTo>
                  <a:lnTo>
                    <a:pt x="115505" y="30284"/>
                  </a:lnTo>
                  <a:lnTo>
                    <a:pt x="115808" y="31424"/>
                  </a:lnTo>
                  <a:lnTo>
                    <a:pt x="115946" y="32727"/>
                  </a:lnTo>
                  <a:lnTo>
                    <a:pt x="115863" y="32727"/>
                  </a:lnTo>
                  <a:lnTo>
                    <a:pt x="115808" y="32835"/>
                  </a:lnTo>
                  <a:lnTo>
                    <a:pt x="115698" y="32835"/>
                  </a:lnTo>
                  <a:lnTo>
                    <a:pt x="115560" y="32944"/>
                  </a:lnTo>
                  <a:lnTo>
                    <a:pt x="115367" y="32672"/>
                  </a:lnTo>
                  <a:lnTo>
                    <a:pt x="115229" y="32455"/>
                  </a:lnTo>
                  <a:lnTo>
                    <a:pt x="115036" y="32401"/>
                  </a:lnTo>
                  <a:lnTo>
                    <a:pt x="114788" y="32293"/>
                  </a:lnTo>
                  <a:lnTo>
                    <a:pt x="114650" y="33052"/>
                  </a:lnTo>
                  <a:lnTo>
                    <a:pt x="114375" y="33432"/>
                  </a:lnTo>
                  <a:lnTo>
                    <a:pt x="114016" y="33704"/>
                  </a:lnTo>
                  <a:lnTo>
                    <a:pt x="113630" y="33975"/>
                  </a:lnTo>
                  <a:lnTo>
                    <a:pt x="113602" y="34735"/>
                  </a:lnTo>
                  <a:lnTo>
                    <a:pt x="113492" y="35332"/>
                  </a:lnTo>
                  <a:lnTo>
                    <a:pt x="113299" y="35875"/>
                  </a:lnTo>
                  <a:lnTo>
                    <a:pt x="112913" y="35983"/>
                  </a:lnTo>
                  <a:lnTo>
                    <a:pt x="112637" y="36146"/>
                  </a:lnTo>
                  <a:lnTo>
                    <a:pt x="112444" y="36363"/>
                  </a:lnTo>
                  <a:lnTo>
                    <a:pt x="112251" y="36472"/>
                  </a:lnTo>
                  <a:lnTo>
                    <a:pt x="112113" y="36255"/>
                  </a:lnTo>
                  <a:lnTo>
                    <a:pt x="111948" y="35983"/>
                  </a:lnTo>
                  <a:lnTo>
                    <a:pt x="111865" y="35712"/>
                  </a:lnTo>
                  <a:lnTo>
                    <a:pt x="111672" y="35766"/>
                  </a:lnTo>
                  <a:lnTo>
                    <a:pt x="111424" y="35875"/>
                  </a:lnTo>
                  <a:lnTo>
                    <a:pt x="111231" y="36092"/>
                  </a:lnTo>
                  <a:lnTo>
                    <a:pt x="111093" y="36255"/>
                  </a:lnTo>
                  <a:lnTo>
                    <a:pt x="111093" y="36635"/>
                  </a:lnTo>
                  <a:lnTo>
                    <a:pt x="110955" y="36743"/>
                  </a:lnTo>
                  <a:lnTo>
                    <a:pt x="110707" y="36743"/>
                  </a:lnTo>
                  <a:lnTo>
                    <a:pt x="110376" y="36743"/>
                  </a:lnTo>
                  <a:lnTo>
                    <a:pt x="110073" y="36852"/>
                  </a:lnTo>
                  <a:lnTo>
                    <a:pt x="109935" y="36906"/>
                  </a:lnTo>
                  <a:lnTo>
                    <a:pt x="109687" y="38046"/>
                  </a:lnTo>
                  <a:lnTo>
                    <a:pt x="109659" y="39294"/>
                  </a:lnTo>
                  <a:lnTo>
                    <a:pt x="109659" y="40705"/>
                  </a:lnTo>
                  <a:lnTo>
                    <a:pt x="109742" y="41953"/>
                  </a:lnTo>
                  <a:lnTo>
                    <a:pt x="109604" y="41953"/>
                  </a:lnTo>
                  <a:lnTo>
                    <a:pt x="109549" y="41953"/>
                  </a:lnTo>
                  <a:lnTo>
                    <a:pt x="109494" y="41953"/>
                  </a:lnTo>
                  <a:lnTo>
                    <a:pt x="109466" y="42062"/>
                  </a:lnTo>
                  <a:lnTo>
                    <a:pt x="109411" y="42116"/>
                  </a:lnTo>
                  <a:lnTo>
                    <a:pt x="109356" y="42442"/>
                  </a:lnTo>
                  <a:lnTo>
                    <a:pt x="109301" y="42713"/>
                  </a:lnTo>
                  <a:lnTo>
                    <a:pt x="109301" y="43093"/>
                  </a:lnTo>
                  <a:lnTo>
                    <a:pt x="109301" y="43527"/>
                  </a:lnTo>
                  <a:lnTo>
                    <a:pt x="108970" y="43527"/>
                  </a:lnTo>
                  <a:lnTo>
                    <a:pt x="108777" y="44124"/>
                  </a:lnTo>
                  <a:lnTo>
                    <a:pt x="108639" y="44504"/>
                  </a:lnTo>
                  <a:lnTo>
                    <a:pt x="108584" y="44884"/>
                  </a:lnTo>
                  <a:lnTo>
                    <a:pt x="108529" y="45644"/>
                  </a:lnTo>
                  <a:lnTo>
                    <a:pt x="108446" y="45644"/>
                  </a:lnTo>
                  <a:lnTo>
                    <a:pt x="108336" y="45644"/>
                  </a:lnTo>
                  <a:lnTo>
                    <a:pt x="108308" y="45644"/>
                  </a:lnTo>
                  <a:lnTo>
                    <a:pt x="108308" y="45644"/>
                  </a:lnTo>
                  <a:lnTo>
                    <a:pt x="108253" y="45644"/>
                  </a:lnTo>
                  <a:lnTo>
                    <a:pt x="108143" y="45644"/>
                  </a:lnTo>
                  <a:lnTo>
                    <a:pt x="107950" y="46404"/>
                  </a:lnTo>
                  <a:lnTo>
                    <a:pt x="107812" y="47327"/>
                  </a:lnTo>
                  <a:lnTo>
                    <a:pt x="107481" y="47327"/>
                  </a:lnTo>
                  <a:lnTo>
                    <a:pt x="107371" y="48358"/>
                  </a:lnTo>
                  <a:lnTo>
                    <a:pt x="107205" y="48358"/>
                  </a:lnTo>
                  <a:lnTo>
                    <a:pt x="107205" y="48086"/>
                  </a:lnTo>
                  <a:lnTo>
                    <a:pt x="106819" y="47055"/>
                  </a:lnTo>
                  <a:lnTo>
                    <a:pt x="106571" y="45807"/>
                  </a:lnTo>
                  <a:lnTo>
                    <a:pt x="106516" y="44396"/>
                  </a:lnTo>
                  <a:lnTo>
                    <a:pt x="106571" y="42713"/>
                  </a:lnTo>
                  <a:lnTo>
                    <a:pt x="106709" y="42496"/>
                  </a:lnTo>
                  <a:lnTo>
                    <a:pt x="106819" y="42333"/>
                  </a:lnTo>
                  <a:lnTo>
                    <a:pt x="106957" y="42116"/>
                  </a:lnTo>
                  <a:lnTo>
                    <a:pt x="107012" y="41845"/>
                  </a:lnTo>
                  <a:lnTo>
                    <a:pt x="107095" y="41465"/>
                  </a:lnTo>
                  <a:lnTo>
                    <a:pt x="106957" y="40976"/>
                  </a:lnTo>
                  <a:lnTo>
                    <a:pt x="106902" y="40325"/>
                  </a:lnTo>
                  <a:lnTo>
                    <a:pt x="107095" y="39565"/>
                  </a:lnTo>
                  <a:lnTo>
                    <a:pt x="107288" y="39294"/>
                  </a:lnTo>
                  <a:lnTo>
                    <a:pt x="107536" y="39077"/>
                  </a:lnTo>
                  <a:lnTo>
                    <a:pt x="107812" y="38914"/>
                  </a:lnTo>
                  <a:lnTo>
                    <a:pt x="108005" y="38534"/>
                  </a:lnTo>
                  <a:lnTo>
                    <a:pt x="108391" y="37394"/>
                  </a:lnTo>
                  <a:lnTo>
                    <a:pt x="108777" y="36255"/>
                  </a:lnTo>
                  <a:lnTo>
                    <a:pt x="109080" y="35766"/>
                  </a:lnTo>
                  <a:lnTo>
                    <a:pt x="109411" y="35332"/>
                  </a:lnTo>
                  <a:lnTo>
                    <a:pt x="109742" y="34843"/>
                  </a:lnTo>
                  <a:lnTo>
                    <a:pt x="109880" y="34192"/>
                  </a:lnTo>
                  <a:lnTo>
                    <a:pt x="109990" y="33432"/>
                  </a:lnTo>
                  <a:lnTo>
                    <a:pt x="110128" y="32727"/>
                  </a:lnTo>
                  <a:lnTo>
                    <a:pt x="110128" y="32672"/>
                  </a:lnTo>
                  <a:lnTo>
                    <a:pt x="110073" y="32672"/>
                  </a:lnTo>
                  <a:lnTo>
                    <a:pt x="110073" y="32672"/>
                  </a:lnTo>
                  <a:lnTo>
                    <a:pt x="110073" y="32672"/>
                  </a:lnTo>
                  <a:lnTo>
                    <a:pt x="110073" y="32564"/>
                  </a:lnTo>
                  <a:lnTo>
                    <a:pt x="110018" y="32455"/>
                  </a:lnTo>
                  <a:lnTo>
                    <a:pt x="109935" y="32564"/>
                  </a:lnTo>
                  <a:lnTo>
                    <a:pt x="109935" y="32564"/>
                  </a:lnTo>
                  <a:lnTo>
                    <a:pt x="109880" y="32672"/>
                  </a:lnTo>
                  <a:lnTo>
                    <a:pt x="109880" y="32672"/>
                  </a:lnTo>
                  <a:lnTo>
                    <a:pt x="109852" y="32727"/>
                  </a:lnTo>
                  <a:lnTo>
                    <a:pt x="109604" y="33432"/>
                  </a:lnTo>
                  <a:lnTo>
                    <a:pt x="109356" y="34192"/>
                  </a:lnTo>
                  <a:lnTo>
                    <a:pt x="109108" y="34843"/>
                  </a:lnTo>
                  <a:lnTo>
                    <a:pt x="108777" y="35332"/>
                  </a:lnTo>
                  <a:lnTo>
                    <a:pt x="108336" y="35712"/>
                  </a:lnTo>
                  <a:lnTo>
                    <a:pt x="108308" y="35386"/>
                  </a:lnTo>
                  <a:lnTo>
                    <a:pt x="108308" y="35332"/>
                  </a:lnTo>
                  <a:lnTo>
                    <a:pt x="108253" y="35115"/>
                  </a:lnTo>
                  <a:lnTo>
                    <a:pt x="108253" y="34843"/>
                  </a:lnTo>
                  <a:lnTo>
                    <a:pt x="108308" y="34735"/>
                  </a:lnTo>
                  <a:lnTo>
                    <a:pt x="108308" y="34626"/>
                  </a:lnTo>
                  <a:lnTo>
                    <a:pt x="108308" y="34572"/>
                  </a:lnTo>
                  <a:lnTo>
                    <a:pt x="108336" y="34355"/>
                  </a:lnTo>
                  <a:lnTo>
                    <a:pt x="108336" y="34192"/>
                  </a:lnTo>
                  <a:lnTo>
                    <a:pt x="108198" y="33975"/>
                  </a:lnTo>
                  <a:lnTo>
                    <a:pt x="108060" y="33867"/>
                  </a:lnTo>
                  <a:lnTo>
                    <a:pt x="107950" y="33812"/>
                  </a:lnTo>
                  <a:lnTo>
                    <a:pt x="107812" y="33704"/>
                  </a:lnTo>
                  <a:lnTo>
                    <a:pt x="107729" y="33812"/>
                  </a:lnTo>
                  <a:lnTo>
                    <a:pt x="107481" y="34084"/>
                  </a:lnTo>
                  <a:lnTo>
                    <a:pt x="107150" y="34626"/>
                  </a:lnTo>
                  <a:lnTo>
                    <a:pt x="106847" y="35332"/>
                  </a:lnTo>
                  <a:lnTo>
                    <a:pt x="106571" y="35983"/>
                  </a:lnTo>
                  <a:lnTo>
                    <a:pt x="106433" y="36472"/>
                  </a:lnTo>
                  <a:lnTo>
                    <a:pt x="106433" y="36635"/>
                  </a:lnTo>
                  <a:lnTo>
                    <a:pt x="106433" y="36852"/>
                  </a:lnTo>
                  <a:lnTo>
                    <a:pt x="106461" y="37014"/>
                  </a:lnTo>
                  <a:lnTo>
                    <a:pt x="106516" y="37286"/>
                  </a:lnTo>
                  <a:lnTo>
                    <a:pt x="106571" y="37503"/>
                  </a:lnTo>
                  <a:lnTo>
                    <a:pt x="106571" y="37666"/>
                  </a:lnTo>
                  <a:lnTo>
                    <a:pt x="106268" y="37937"/>
                  </a:lnTo>
                  <a:lnTo>
                    <a:pt x="105937" y="38046"/>
                  </a:lnTo>
                  <a:lnTo>
                    <a:pt x="105496" y="38154"/>
                  </a:lnTo>
                  <a:lnTo>
                    <a:pt x="105082" y="38154"/>
                  </a:lnTo>
                  <a:lnTo>
                    <a:pt x="105082" y="37123"/>
                  </a:lnTo>
                  <a:lnTo>
                    <a:pt x="104641" y="37286"/>
                  </a:lnTo>
                  <a:lnTo>
                    <a:pt x="104255" y="37611"/>
                  </a:lnTo>
                  <a:lnTo>
                    <a:pt x="103924" y="37503"/>
                  </a:lnTo>
                  <a:lnTo>
                    <a:pt x="103676" y="36906"/>
                  </a:lnTo>
                  <a:lnTo>
                    <a:pt x="102711" y="36635"/>
                  </a:lnTo>
                  <a:lnTo>
                    <a:pt x="102380" y="37286"/>
                  </a:lnTo>
                  <a:lnTo>
                    <a:pt x="101994" y="37774"/>
                  </a:lnTo>
                  <a:lnTo>
                    <a:pt x="101663" y="38317"/>
                  </a:lnTo>
                  <a:lnTo>
                    <a:pt x="101470" y="39023"/>
                  </a:lnTo>
                  <a:lnTo>
                    <a:pt x="101277" y="39674"/>
                  </a:lnTo>
                  <a:lnTo>
                    <a:pt x="101084" y="40325"/>
                  </a:lnTo>
                  <a:lnTo>
                    <a:pt x="100836" y="40814"/>
                  </a:lnTo>
                  <a:lnTo>
                    <a:pt x="100064" y="41302"/>
                  </a:lnTo>
                  <a:lnTo>
                    <a:pt x="99871" y="41682"/>
                  </a:lnTo>
                  <a:lnTo>
                    <a:pt x="99733" y="42116"/>
                  </a:lnTo>
                  <a:lnTo>
                    <a:pt x="99595" y="42496"/>
                  </a:lnTo>
                  <a:lnTo>
                    <a:pt x="99264" y="42985"/>
                  </a:lnTo>
                  <a:lnTo>
                    <a:pt x="99264" y="43527"/>
                  </a:lnTo>
                  <a:lnTo>
                    <a:pt x="99678" y="43527"/>
                  </a:lnTo>
                  <a:lnTo>
                    <a:pt x="99733" y="43853"/>
                  </a:lnTo>
                  <a:lnTo>
                    <a:pt x="99788" y="44016"/>
                  </a:lnTo>
                  <a:lnTo>
                    <a:pt x="99816" y="44233"/>
                  </a:lnTo>
                  <a:lnTo>
                    <a:pt x="99926" y="44396"/>
                  </a:lnTo>
                  <a:lnTo>
                    <a:pt x="100009" y="44504"/>
                  </a:lnTo>
                  <a:lnTo>
                    <a:pt x="100202" y="44613"/>
                  </a:lnTo>
                  <a:lnTo>
                    <a:pt x="100312" y="44396"/>
                  </a:lnTo>
                  <a:lnTo>
                    <a:pt x="100395" y="44287"/>
                  </a:lnTo>
                  <a:lnTo>
                    <a:pt x="100560" y="44233"/>
                  </a:lnTo>
                  <a:lnTo>
                    <a:pt x="100698" y="44233"/>
                  </a:lnTo>
                  <a:lnTo>
                    <a:pt x="100946" y="44233"/>
                  </a:lnTo>
                  <a:lnTo>
                    <a:pt x="101139" y="44667"/>
                  </a:lnTo>
                  <a:lnTo>
                    <a:pt x="101277" y="45047"/>
                  </a:lnTo>
                  <a:lnTo>
                    <a:pt x="101360" y="45535"/>
                  </a:lnTo>
                  <a:lnTo>
                    <a:pt x="101470" y="46295"/>
                  </a:lnTo>
                  <a:lnTo>
                    <a:pt x="101525" y="46784"/>
                  </a:lnTo>
                  <a:lnTo>
                    <a:pt x="101470" y="47055"/>
                  </a:lnTo>
                  <a:lnTo>
                    <a:pt x="101332" y="47327"/>
                  </a:lnTo>
                  <a:lnTo>
                    <a:pt x="101277" y="47815"/>
                  </a:lnTo>
                  <a:lnTo>
                    <a:pt x="101277" y="48358"/>
                  </a:lnTo>
                  <a:lnTo>
                    <a:pt x="101360" y="48846"/>
                  </a:lnTo>
                  <a:lnTo>
                    <a:pt x="101470" y="49335"/>
                  </a:lnTo>
                  <a:lnTo>
                    <a:pt x="101553" y="49986"/>
                  </a:lnTo>
                  <a:lnTo>
                    <a:pt x="101277" y="50583"/>
                  </a:lnTo>
                  <a:lnTo>
                    <a:pt x="101084" y="51234"/>
                  </a:lnTo>
                  <a:lnTo>
                    <a:pt x="100946" y="51886"/>
                  </a:lnTo>
                  <a:lnTo>
                    <a:pt x="100753" y="52754"/>
                  </a:lnTo>
                  <a:lnTo>
                    <a:pt x="100643" y="52917"/>
                  </a:lnTo>
                  <a:lnTo>
                    <a:pt x="100395" y="53514"/>
                  </a:lnTo>
                  <a:lnTo>
                    <a:pt x="100119" y="54165"/>
                  </a:lnTo>
                  <a:lnTo>
                    <a:pt x="99816" y="54925"/>
                  </a:lnTo>
                  <a:lnTo>
                    <a:pt x="99485" y="55576"/>
                  </a:lnTo>
                  <a:lnTo>
                    <a:pt x="99209" y="56227"/>
                  </a:lnTo>
                  <a:lnTo>
                    <a:pt x="99016" y="56716"/>
                  </a:lnTo>
                  <a:lnTo>
                    <a:pt x="98906" y="56933"/>
                  </a:lnTo>
                  <a:lnTo>
                    <a:pt x="98575" y="57096"/>
                  </a:lnTo>
                  <a:lnTo>
                    <a:pt x="98244" y="56987"/>
                  </a:lnTo>
                  <a:lnTo>
                    <a:pt x="97941" y="56987"/>
                  </a:lnTo>
                  <a:lnTo>
                    <a:pt x="97665" y="57096"/>
                  </a:lnTo>
                  <a:lnTo>
                    <a:pt x="97417" y="57584"/>
                  </a:lnTo>
                  <a:lnTo>
                    <a:pt x="97224" y="58127"/>
                  </a:lnTo>
                  <a:lnTo>
                    <a:pt x="97086" y="58724"/>
                  </a:lnTo>
                  <a:lnTo>
                    <a:pt x="96893" y="59267"/>
                  </a:lnTo>
                  <a:lnTo>
                    <a:pt x="96617" y="59647"/>
                  </a:lnTo>
                  <a:lnTo>
                    <a:pt x="96562" y="59647"/>
                  </a:lnTo>
                  <a:lnTo>
                    <a:pt x="96507" y="59755"/>
                  </a:lnTo>
                  <a:lnTo>
                    <a:pt x="96452" y="59755"/>
                  </a:lnTo>
                  <a:lnTo>
                    <a:pt x="96369" y="59755"/>
                  </a:lnTo>
                  <a:lnTo>
                    <a:pt x="96259" y="59864"/>
                  </a:lnTo>
                  <a:lnTo>
                    <a:pt x="96369" y="60407"/>
                  </a:lnTo>
                  <a:lnTo>
                    <a:pt x="96562" y="61004"/>
                  </a:lnTo>
                  <a:lnTo>
                    <a:pt x="96700" y="61655"/>
                  </a:lnTo>
                  <a:lnTo>
                    <a:pt x="96893" y="62306"/>
                  </a:lnTo>
                  <a:lnTo>
                    <a:pt x="96976" y="62903"/>
                  </a:lnTo>
                  <a:lnTo>
                    <a:pt x="97031" y="63554"/>
                  </a:lnTo>
                  <a:lnTo>
                    <a:pt x="96948" y="63989"/>
                  </a:lnTo>
                  <a:lnTo>
                    <a:pt x="96755" y="64369"/>
                  </a:lnTo>
                  <a:lnTo>
                    <a:pt x="96369" y="64694"/>
                  </a:lnTo>
                  <a:lnTo>
                    <a:pt x="95735" y="64857"/>
                  </a:lnTo>
                  <a:lnTo>
                    <a:pt x="95735" y="64369"/>
                  </a:lnTo>
                  <a:lnTo>
                    <a:pt x="95680" y="63934"/>
                  </a:lnTo>
                  <a:lnTo>
                    <a:pt x="95680" y="63283"/>
                  </a:lnTo>
                  <a:lnTo>
                    <a:pt x="95735" y="62523"/>
                  </a:lnTo>
                  <a:lnTo>
                    <a:pt x="95735" y="61926"/>
                  </a:lnTo>
                  <a:lnTo>
                    <a:pt x="95597" y="61926"/>
                  </a:lnTo>
                  <a:lnTo>
                    <a:pt x="95487" y="61926"/>
                  </a:lnTo>
                  <a:lnTo>
                    <a:pt x="95404" y="61926"/>
                  </a:lnTo>
                  <a:lnTo>
                    <a:pt x="95349" y="61926"/>
                  </a:lnTo>
                  <a:lnTo>
                    <a:pt x="95294" y="61818"/>
                  </a:lnTo>
                  <a:lnTo>
                    <a:pt x="95211" y="61763"/>
                  </a:lnTo>
                  <a:lnTo>
                    <a:pt x="95101" y="61438"/>
                  </a:lnTo>
                  <a:lnTo>
                    <a:pt x="95211" y="61166"/>
                  </a:lnTo>
                  <a:lnTo>
                    <a:pt x="95294" y="60895"/>
                  </a:lnTo>
                  <a:lnTo>
                    <a:pt x="95349" y="60624"/>
                  </a:lnTo>
                  <a:lnTo>
                    <a:pt x="95459" y="60244"/>
                  </a:lnTo>
                  <a:lnTo>
                    <a:pt x="95211" y="60244"/>
                  </a:lnTo>
                  <a:lnTo>
                    <a:pt x="94908" y="60135"/>
                  </a:lnTo>
                  <a:lnTo>
                    <a:pt x="94577" y="60298"/>
                  </a:lnTo>
                  <a:lnTo>
                    <a:pt x="94191" y="60624"/>
                  </a:lnTo>
                  <a:lnTo>
                    <a:pt x="93860" y="60895"/>
                  </a:lnTo>
                  <a:lnTo>
                    <a:pt x="93860" y="60678"/>
                  </a:lnTo>
                  <a:lnTo>
                    <a:pt x="93915" y="60407"/>
                  </a:lnTo>
                  <a:lnTo>
                    <a:pt x="93970" y="60244"/>
                  </a:lnTo>
                  <a:lnTo>
                    <a:pt x="93998" y="59918"/>
                  </a:lnTo>
                  <a:lnTo>
                    <a:pt x="94053" y="59755"/>
                  </a:lnTo>
                  <a:lnTo>
                    <a:pt x="94136" y="59375"/>
                  </a:lnTo>
                  <a:lnTo>
                    <a:pt x="94053" y="59375"/>
                  </a:lnTo>
                  <a:lnTo>
                    <a:pt x="93970" y="59267"/>
                  </a:lnTo>
                  <a:lnTo>
                    <a:pt x="93860" y="59267"/>
                  </a:lnTo>
                  <a:lnTo>
                    <a:pt x="93722" y="59158"/>
                  </a:lnTo>
                  <a:lnTo>
                    <a:pt x="93419" y="59755"/>
                  </a:lnTo>
                  <a:lnTo>
                    <a:pt x="93088" y="60244"/>
                  </a:lnTo>
                  <a:lnTo>
                    <a:pt x="92757" y="60786"/>
                  </a:lnTo>
                  <a:lnTo>
                    <a:pt x="92564" y="61438"/>
                  </a:lnTo>
                  <a:lnTo>
                    <a:pt x="92757" y="61655"/>
                  </a:lnTo>
                  <a:lnTo>
                    <a:pt x="92895" y="61818"/>
                  </a:lnTo>
                  <a:lnTo>
                    <a:pt x="93005" y="62035"/>
                  </a:lnTo>
                  <a:lnTo>
                    <a:pt x="93088" y="62198"/>
                  </a:lnTo>
                  <a:lnTo>
                    <a:pt x="93198" y="62523"/>
                  </a:lnTo>
                  <a:lnTo>
                    <a:pt x="93474" y="62198"/>
                  </a:lnTo>
                  <a:lnTo>
                    <a:pt x="93722" y="62035"/>
                  </a:lnTo>
                  <a:lnTo>
                    <a:pt x="93970" y="62035"/>
                  </a:lnTo>
                  <a:lnTo>
                    <a:pt x="94246" y="62306"/>
                  </a:lnTo>
                  <a:lnTo>
                    <a:pt x="94384" y="62306"/>
                  </a:lnTo>
                  <a:lnTo>
                    <a:pt x="94384" y="62957"/>
                  </a:lnTo>
                  <a:lnTo>
                    <a:pt x="93860" y="62957"/>
                  </a:lnTo>
                  <a:lnTo>
                    <a:pt x="93667" y="63446"/>
                  </a:lnTo>
                  <a:lnTo>
                    <a:pt x="93474" y="63826"/>
                  </a:lnTo>
                  <a:lnTo>
                    <a:pt x="93336" y="64206"/>
                  </a:lnTo>
                  <a:lnTo>
                    <a:pt x="93198" y="64857"/>
                  </a:lnTo>
                  <a:lnTo>
                    <a:pt x="93584" y="65345"/>
                  </a:lnTo>
                  <a:lnTo>
                    <a:pt x="93805" y="66105"/>
                  </a:lnTo>
                  <a:lnTo>
                    <a:pt x="93998" y="67137"/>
                  </a:lnTo>
                  <a:lnTo>
                    <a:pt x="94108" y="68168"/>
                  </a:lnTo>
                  <a:lnTo>
                    <a:pt x="94136" y="69308"/>
                  </a:lnTo>
                  <a:lnTo>
                    <a:pt x="94136" y="70284"/>
                  </a:lnTo>
                  <a:lnTo>
                    <a:pt x="93805" y="70719"/>
                  </a:lnTo>
                  <a:lnTo>
                    <a:pt x="93612" y="71478"/>
                  </a:lnTo>
                  <a:lnTo>
                    <a:pt x="93419" y="72184"/>
                  </a:lnTo>
                  <a:lnTo>
                    <a:pt x="93198" y="72944"/>
                  </a:lnTo>
                  <a:lnTo>
                    <a:pt x="92702" y="73975"/>
                  </a:lnTo>
                  <a:lnTo>
                    <a:pt x="92068" y="74735"/>
                  </a:lnTo>
                  <a:lnTo>
                    <a:pt x="91406" y="75278"/>
                  </a:lnTo>
                  <a:lnTo>
                    <a:pt x="90634" y="75766"/>
                  </a:lnTo>
                  <a:lnTo>
                    <a:pt x="89917" y="76037"/>
                  </a:lnTo>
                  <a:lnTo>
                    <a:pt x="89917" y="76417"/>
                  </a:lnTo>
                  <a:lnTo>
                    <a:pt x="89917" y="76635"/>
                  </a:lnTo>
                  <a:lnTo>
                    <a:pt x="89917" y="76797"/>
                  </a:lnTo>
                  <a:lnTo>
                    <a:pt x="89917" y="76906"/>
                  </a:lnTo>
                  <a:lnTo>
                    <a:pt x="89972" y="77014"/>
                  </a:lnTo>
                  <a:lnTo>
                    <a:pt x="89972" y="77286"/>
                  </a:lnTo>
                  <a:lnTo>
                    <a:pt x="90000" y="77557"/>
                  </a:lnTo>
                  <a:lnTo>
                    <a:pt x="89917" y="77774"/>
                  </a:lnTo>
                  <a:lnTo>
                    <a:pt x="89806" y="77937"/>
                  </a:lnTo>
                  <a:lnTo>
                    <a:pt x="89779" y="78046"/>
                  </a:lnTo>
                  <a:lnTo>
                    <a:pt x="89669" y="78208"/>
                  </a:lnTo>
                  <a:lnTo>
                    <a:pt x="89476" y="78426"/>
                  </a:lnTo>
                  <a:lnTo>
                    <a:pt x="89420" y="78426"/>
                  </a:lnTo>
                  <a:lnTo>
                    <a:pt x="89393" y="78534"/>
                  </a:lnTo>
                  <a:lnTo>
                    <a:pt x="89338" y="78534"/>
                  </a:lnTo>
                  <a:lnTo>
                    <a:pt x="89283" y="78534"/>
                  </a:lnTo>
                  <a:lnTo>
                    <a:pt x="89200" y="78588"/>
                  </a:lnTo>
                  <a:lnTo>
                    <a:pt x="89145" y="78317"/>
                  </a:lnTo>
                  <a:lnTo>
                    <a:pt x="89090" y="78046"/>
                  </a:lnTo>
                  <a:lnTo>
                    <a:pt x="89090" y="77774"/>
                  </a:lnTo>
                  <a:lnTo>
                    <a:pt x="89090" y="77286"/>
                  </a:lnTo>
                  <a:lnTo>
                    <a:pt x="89200" y="77177"/>
                  </a:lnTo>
                  <a:lnTo>
                    <a:pt x="89283" y="77177"/>
                  </a:lnTo>
                  <a:lnTo>
                    <a:pt x="89393" y="77069"/>
                  </a:lnTo>
                  <a:lnTo>
                    <a:pt x="89420" y="76906"/>
                  </a:lnTo>
                  <a:lnTo>
                    <a:pt x="89476" y="76689"/>
                  </a:lnTo>
                  <a:lnTo>
                    <a:pt x="89420" y="76526"/>
                  </a:lnTo>
                  <a:lnTo>
                    <a:pt x="89338" y="76255"/>
                  </a:lnTo>
                  <a:lnTo>
                    <a:pt x="89283" y="76037"/>
                  </a:lnTo>
                  <a:lnTo>
                    <a:pt x="89200" y="75929"/>
                  </a:lnTo>
                  <a:lnTo>
                    <a:pt x="89145" y="75929"/>
                  </a:lnTo>
                  <a:lnTo>
                    <a:pt x="89007" y="75875"/>
                  </a:lnTo>
                  <a:lnTo>
                    <a:pt x="88841" y="75875"/>
                  </a:lnTo>
                  <a:lnTo>
                    <a:pt x="88676" y="76309"/>
                  </a:lnTo>
                  <a:lnTo>
                    <a:pt x="88483" y="76635"/>
                  </a:lnTo>
                  <a:lnTo>
                    <a:pt x="88318" y="76906"/>
                  </a:lnTo>
                  <a:lnTo>
                    <a:pt x="88180" y="77394"/>
                  </a:lnTo>
                  <a:lnTo>
                    <a:pt x="88125" y="78154"/>
                  </a:lnTo>
                  <a:lnTo>
                    <a:pt x="88566" y="78968"/>
                  </a:lnTo>
                  <a:lnTo>
                    <a:pt x="88897" y="79837"/>
                  </a:lnTo>
                  <a:lnTo>
                    <a:pt x="89200" y="80759"/>
                  </a:lnTo>
                  <a:lnTo>
                    <a:pt x="89338" y="82008"/>
                  </a:lnTo>
                  <a:lnTo>
                    <a:pt x="89393" y="83527"/>
                  </a:lnTo>
                  <a:lnTo>
                    <a:pt x="87794" y="86078"/>
                  </a:lnTo>
                  <a:lnTo>
                    <a:pt x="87601" y="86078"/>
                  </a:lnTo>
                  <a:lnTo>
                    <a:pt x="87463" y="85047"/>
                  </a:lnTo>
                  <a:lnTo>
                    <a:pt x="87159" y="84287"/>
                  </a:lnTo>
                  <a:lnTo>
                    <a:pt x="86773" y="83636"/>
                  </a:lnTo>
                  <a:lnTo>
                    <a:pt x="86360" y="82985"/>
                  </a:lnTo>
                  <a:lnTo>
                    <a:pt x="85919" y="82279"/>
                  </a:lnTo>
                  <a:lnTo>
                    <a:pt x="85726" y="83799"/>
                  </a:lnTo>
                  <a:lnTo>
                    <a:pt x="85477" y="85047"/>
                  </a:lnTo>
                  <a:lnTo>
                    <a:pt x="85726" y="85318"/>
                  </a:lnTo>
                  <a:lnTo>
                    <a:pt x="85836" y="85698"/>
                  </a:lnTo>
                  <a:lnTo>
                    <a:pt x="85863" y="86187"/>
                  </a:lnTo>
                  <a:lnTo>
                    <a:pt x="86029" y="86729"/>
                  </a:lnTo>
                  <a:lnTo>
                    <a:pt x="86056" y="86838"/>
                  </a:lnTo>
                  <a:lnTo>
                    <a:pt x="86167" y="86838"/>
                  </a:lnTo>
                  <a:lnTo>
                    <a:pt x="86250" y="86838"/>
                  </a:lnTo>
                  <a:lnTo>
                    <a:pt x="86360" y="86838"/>
                  </a:lnTo>
                  <a:lnTo>
                    <a:pt x="86443" y="86947"/>
                  </a:lnTo>
                  <a:lnTo>
                    <a:pt x="86829" y="87706"/>
                  </a:lnTo>
                  <a:lnTo>
                    <a:pt x="87132" y="88846"/>
                  </a:lnTo>
                  <a:lnTo>
                    <a:pt x="87325" y="90149"/>
                  </a:lnTo>
                  <a:lnTo>
                    <a:pt x="87352" y="91506"/>
                  </a:lnTo>
                  <a:lnTo>
                    <a:pt x="87077" y="91506"/>
                  </a:lnTo>
                  <a:lnTo>
                    <a:pt x="86773" y="91017"/>
                  </a:lnTo>
                  <a:lnTo>
                    <a:pt x="86498" y="90746"/>
                  </a:lnTo>
                  <a:lnTo>
                    <a:pt x="86443" y="90637"/>
                  </a:lnTo>
                  <a:lnTo>
                    <a:pt x="86194" y="90257"/>
                  </a:lnTo>
                  <a:lnTo>
                    <a:pt x="86029" y="89497"/>
                  </a:lnTo>
                  <a:lnTo>
                    <a:pt x="85919" y="88629"/>
                  </a:lnTo>
                  <a:lnTo>
                    <a:pt x="85781" y="87869"/>
                  </a:lnTo>
                  <a:lnTo>
                    <a:pt x="85643" y="87109"/>
                  </a:lnTo>
                  <a:lnTo>
                    <a:pt x="85395" y="86458"/>
                  </a:lnTo>
                  <a:lnTo>
                    <a:pt x="85395" y="86295"/>
                  </a:lnTo>
                  <a:lnTo>
                    <a:pt x="85147" y="86458"/>
                  </a:lnTo>
                  <a:lnTo>
                    <a:pt x="85147" y="86295"/>
                  </a:lnTo>
                  <a:lnTo>
                    <a:pt x="85064" y="85535"/>
                  </a:lnTo>
                  <a:lnTo>
                    <a:pt x="85064" y="84559"/>
                  </a:lnTo>
                  <a:lnTo>
                    <a:pt x="85064" y="83527"/>
                  </a:lnTo>
                  <a:lnTo>
                    <a:pt x="85064" y="82388"/>
                  </a:lnTo>
                  <a:lnTo>
                    <a:pt x="85009" y="81356"/>
                  </a:lnTo>
                  <a:lnTo>
                    <a:pt x="84816" y="80488"/>
                  </a:lnTo>
                  <a:lnTo>
                    <a:pt x="84512" y="79837"/>
                  </a:lnTo>
                  <a:lnTo>
                    <a:pt x="84430" y="80000"/>
                  </a:lnTo>
                  <a:lnTo>
                    <a:pt x="84292" y="80217"/>
                  </a:lnTo>
                  <a:lnTo>
                    <a:pt x="84181" y="80325"/>
                  </a:lnTo>
                  <a:lnTo>
                    <a:pt x="83988" y="80379"/>
                  </a:lnTo>
                  <a:lnTo>
                    <a:pt x="83795" y="80379"/>
                  </a:lnTo>
                  <a:lnTo>
                    <a:pt x="83740" y="80379"/>
                  </a:lnTo>
                  <a:lnTo>
                    <a:pt x="83740" y="80325"/>
                  </a:lnTo>
                  <a:lnTo>
                    <a:pt x="83740" y="80325"/>
                  </a:lnTo>
                  <a:lnTo>
                    <a:pt x="83740" y="80325"/>
                  </a:lnTo>
                  <a:lnTo>
                    <a:pt x="83713" y="80325"/>
                  </a:lnTo>
                  <a:lnTo>
                    <a:pt x="83658" y="80217"/>
                  </a:lnTo>
                  <a:lnTo>
                    <a:pt x="83658" y="79077"/>
                  </a:lnTo>
                  <a:lnTo>
                    <a:pt x="83520" y="78154"/>
                  </a:lnTo>
                  <a:lnTo>
                    <a:pt x="83327" y="77394"/>
                  </a:lnTo>
                  <a:lnTo>
                    <a:pt x="83023" y="76689"/>
                  </a:lnTo>
                  <a:lnTo>
                    <a:pt x="82803" y="75929"/>
                  </a:lnTo>
                  <a:lnTo>
                    <a:pt x="82500" y="75006"/>
                  </a:lnTo>
                  <a:lnTo>
                    <a:pt x="82417" y="75169"/>
                  </a:lnTo>
                  <a:lnTo>
                    <a:pt x="82362" y="75278"/>
                  </a:lnTo>
                  <a:lnTo>
                    <a:pt x="82306" y="75495"/>
                  </a:lnTo>
                  <a:lnTo>
                    <a:pt x="82251" y="75549"/>
                  </a:lnTo>
                  <a:lnTo>
                    <a:pt x="82224" y="75658"/>
                  </a:lnTo>
                  <a:lnTo>
                    <a:pt x="81783" y="75766"/>
                  </a:lnTo>
                  <a:lnTo>
                    <a:pt x="81397" y="75658"/>
                  </a:lnTo>
                  <a:lnTo>
                    <a:pt x="81011" y="75658"/>
                  </a:lnTo>
                  <a:lnTo>
                    <a:pt x="80900" y="76417"/>
                  </a:lnTo>
                  <a:lnTo>
                    <a:pt x="80762" y="76797"/>
                  </a:lnTo>
                  <a:lnTo>
                    <a:pt x="80680" y="76906"/>
                  </a:lnTo>
                  <a:lnTo>
                    <a:pt x="80487" y="76906"/>
                  </a:lnTo>
                  <a:lnTo>
                    <a:pt x="80294" y="77014"/>
                  </a:lnTo>
                  <a:lnTo>
                    <a:pt x="80101" y="77286"/>
                  </a:lnTo>
                  <a:lnTo>
                    <a:pt x="79770" y="78968"/>
                  </a:lnTo>
                  <a:lnTo>
                    <a:pt x="79329" y="78968"/>
                  </a:lnTo>
                  <a:lnTo>
                    <a:pt x="79080" y="79348"/>
                  </a:lnTo>
                  <a:lnTo>
                    <a:pt x="78832" y="79837"/>
                  </a:lnTo>
                  <a:lnTo>
                    <a:pt x="78501" y="80217"/>
                  </a:lnTo>
                  <a:lnTo>
                    <a:pt x="78419" y="82116"/>
                  </a:lnTo>
                  <a:lnTo>
                    <a:pt x="78170" y="83744"/>
                  </a:lnTo>
                  <a:lnTo>
                    <a:pt x="77840" y="85047"/>
                  </a:lnTo>
                  <a:lnTo>
                    <a:pt x="77316" y="86295"/>
                  </a:lnTo>
                  <a:lnTo>
                    <a:pt x="77261" y="86295"/>
                  </a:lnTo>
                  <a:lnTo>
                    <a:pt x="77205" y="86187"/>
                  </a:lnTo>
                  <a:lnTo>
                    <a:pt x="77150" y="86187"/>
                  </a:lnTo>
                  <a:lnTo>
                    <a:pt x="77150" y="86187"/>
                  </a:lnTo>
                  <a:lnTo>
                    <a:pt x="77123" y="86078"/>
                  </a:lnTo>
                  <a:lnTo>
                    <a:pt x="76819" y="85427"/>
                  </a:lnTo>
                  <a:lnTo>
                    <a:pt x="76544" y="84396"/>
                  </a:lnTo>
                  <a:lnTo>
                    <a:pt x="76378" y="83527"/>
                  </a:lnTo>
                  <a:lnTo>
                    <a:pt x="76351" y="83364"/>
                  </a:lnTo>
                  <a:lnTo>
                    <a:pt x="76378" y="83147"/>
                  </a:lnTo>
                  <a:lnTo>
                    <a:pt x="76433" y="82985"/>
                  </a:lnTo>
                  <a:lnTo>
                    <a:pt x="76488" y="82876"/>
                  </a:lnTo>
                  <a:lnTo>
                    <a:pt x="76488" y="82767"/>
                  </a:lnTo>
                  <a:lnTo>
                    <a:pt x="75992" y="81356"/>
                  </a:lnTo>
                  <a:lnTo>
                    <a:pt x="75661" y="79837"/>
                  </a:lnTo>
                  <a:lnTo>
                    <a:pt x="75441" y="78208"/>
                  </a:lnTo>
                  <a:lnTo>
                    <a:pt x="75330" y="76255"/>
                  </a:lnTo>
                  <a:lnTo>
                    <a:pt x="75000" y="76309"/>
                  </a:lnTo>
                  <a:lnTo>
                    <a:pt x="74751" y="76309"/>
                  </a:lnTo>
                  <a:lnTo>
                    <a:pt x="74476" y="76255"/>
                  </a:lnTo>
                  <a:lnTo>
                    <a:pt x="74365" y="76037"/>
                  </a:lnTo>
                  <a:lnTo>
                    <a:pt x="74227" y="75875"/>
                  </a:lnTo>
                  <a:lnTo>
                    <a:pt x="74117" y="75658"/>
                  </a:lnTo>
                  <a:lnTo>
                    <a:pt x="74034" y="75495"/>
                  </a:lnTo>
                  <a:lnTo>
                    <a:pt x="74117" y="74789"/>
                  </a:lnTo>
                  <a:lnTo>
                    <a:pt x="73924" y="74246"/>
                  </a:lnTo>
                  <a:lnTo>
                    <a:pt x="73593" y="73758"/>
                  </a:lnTo>
                  <a:lnTo>
                    <a:pt x="73262" y="73324"/>
                  </a:lnTo>
                  <a:lnTo>
                    <a:pt x="72959" y="72727"/>
                  </a:lnTo>
                  <a:lnTo>
                    <a:pt x="72159" y="72944"/>
                  </a:lnTo>
                  <a:lnTo>
                    <a:pt x="71332" y="72944"/>
                  </a:lnTo>
                  <a:lnTo>
                    <a:pt x="70505" y="72835"/>
                  </a:lnTo>
                  <a:lnTo>
                    <a:pt x="69705" y="72727"/>
                  </a:lnTo>
                  <a:lnTo>
                    <a:pt x="69568" y="72184"/>
                  </a:lnTo>
                  <a:lnTo>
                    <a:pt x="69375" y="71478"/>
                  </a:lnTo>
                  <a:lnTo>
                    <a:pt x="69071" y="71696"/>
                  </a:lnTo>
                  <a:lnTo>
                    <a:pt x="68878" y="71804"/>
                  </a:lnTo>
                  <a:lnTo>
                    <a:pt x="68630" y="71858"/>
                  </a:lnTo>
                  <a:lnTo>
                    <a:pt x="68299" y="71858"/>
                  </a:lnTo>
                  <a:lnTo>
                    <a:pt x="68023" y="71478"/>
                  </a:lnTo>
                  <a:lnTo>
                    <a:pt x="67720" y="71207"/>
                  </a:lnTo>
                  <a:lnTo>
                    <a:pt x="67389" y="70827"/>
                  </a:lnTo>
                  <a:lnTo>
                    <a:pt x="67141" y="70447"/>
                  </a:lnTo>
                  <a:lnTo>
                    <a:pt x="67058" y="69905"/>
                  </a:lnTo>
                  <a:lnTo>
                    <a:pt x="66920" y="69416"/>
                  </a:lnTo>
                  <a:lnTo>
                    <a:pt x="66617" y="68928"/>
                  </a:lnTo>
                  <a:lnTo>
                    <a:pt x="66562" y="68928"/>
                  </a:lnTo>
                  <a:lnTo>
                    <a:pt x="66534" y="68928"/>
                  </a:lnTo>
                  <a:lnTo>
                    <a:pt x="66479" y="68928"/>
                  </a:lnTo>
                  <a:lnTo>
                    <a:pt x="66369" y="68928"/>
                  </a:lnTo>
                  <a:lnTo>
                    <a:pt x="66176" y="68928"/>
                  </a:lnTo>
                  <a:lnTo>
                    <a:pt x="66286" y="69687"/>
                  </a:lnTo>
                  <a:lnTo>
                    <a:pt x="66424" y="70556"/>
                  </a:lnTo>
                  <a:lnTo>
                    <a:pt x="66672" y="71424"/>
                  </a:lnTo>
                  <a:lnTo>
                    <a:pt x="66865" y="72184"/>
                  </a:lnTo>
                  <a:lnTo>
                    <a:pt x="67058" y="72727"/>
                  </a:lnTo>
                  <a:lnTo>
                    <a:pt x="67113" y="72455"/>
                  </a:lnTo>
                  <a:lnTo>
                    <a:pt x="67141" y="72347"/>
                  </a:lnTo>
                  <a:lnTo>
                    <a:pt x="67141" y="72238"/>
                  </a:lnTo>
                  <a:lnTo>
                    <a:pt x="67196" y="72238"/>
                  </a:lnTo>
                  <a:lnTo>
                    <a:pt x="67251" y="72238"/>
                  </a:lnTo>
                  <a:lnTo>
                    <a:pt x="67389" y="72347"/>
                  </a:lnTo>
                  <a:lnTo>
                    <a:pt x="67444" y="72618"/>
                  </a:lnTo>
                  <a:lnTo>
                    <a:pt x="67500" y="72944"/>
                  </a:lnTo>
                  <a:lnTo>
                    <a:pt x="67500" y="73215"/>
                  </a:lnTo>
                  <a:lnTo>
                    <a:pt x="67527" y="73487"/>
                  </a:lnTo>
                  <a:lnTo>
                    <a:pt x="67582" y="73758"/>
                  </a:lnTo>
                  <a:lnTo>
                    <a:pt x="67775" y="73704"/>
                  </a:lnTo>
                  <a:lnTo>
                    <a:pt x="68023" y="73595"/>
                  </a:lnTo>
                  <a:lnTo>
                    <a:pt x="68299" y="73595"/>
                  </a:lnTo>
                  <a:lnTo>
                    <a:pt x="68740" y="72618"/>
                  </a:lnTo>
                  <a:lnTo>
                    <a:pt x="69264" y="71858"/>
                  </a:lnTo>
                  <a:lnTo>
                    <a:pt x="69319" y="72835"/>
                  </a:lnTo>
                  <a:lnTo>
                    <a:pt x="69375" y="73595"/>
                  </a:lnTo>
                  <a:lnTo>
                    <a:pt x="70091" y="74355"/>
                  </a:lnTo>
                  <a:lnTo>
                    <a:pt x="70670" y="75278"/>
                  </a:lnTo>
                  <a:lnTo>
                    <a:pt x="70477" y="75766"/>
                  </a:lnTo>
                  <a:lnTo>
                    <a:pt x="70312" y="76255"/>
                  </a:lnTo>
                  <a:lnTo>
                    <a:pt x="70147" y="76635"/>
                  </a:lnTo>
                  <a:lnTo>
                    <a:pt x="69788" y="76906"/>
                  </a:lnTo>
                  <a:lnTo>
                    <a:pt x="69788" y="77937"/>
                  </a:lnTo>
                  <a:lnTo>
                    <a:pt x="69319" y="78534"/>
                  </a:lnTo>
                  <a:lnTo>
                    <a:pt x="68823" y="79185"/>
                  </a:lnTo>
                  <a:lnTo>
                    <a:pt x="68823" y="79620"/>
                  </a:lnTo>
                  <a:lnTo>
                    <a:pt x="68216" y="79620"/>
                  </a:lnTo>
                  <a:lnTo>
                    <a:pt x="67858" y="80000"/>
                  </a:lnTo>
                  <a:lnTo>
                    <a:pt x="67582" y="80597"/>
                  </a:lnTo>
                  <a:lnTo>
                    <a:pt x="67251" y="81085"/>
                  </a:lnTo>
                  <a:lnTo>
                    <a:pt x="66810" y="81465"/>
                  </a:lnTo>
                  <a:lnTo>
                    <a:pt x="66369" y="81628"/>
                  </a:lnTo>
                  <a:lnTo>
                    <a:pt x="65900" y="81899"/>
                  </a:lnTo>
                  <a:lnTo>
                    <a:pt x="65514" y="82225"/>
                  </a:lnTo>
                  <a:lnTo>
                    <a:pt x="65183" y="82605"/>
                  </a:lnTo>
                  <a:lnTo>
                    <a:pt x="64852" y="82767"/>
                  </a:lnTo>
                  <a:lnTo>
                    <a:pt x="64604" y="82767"/>
                  </a:lnTo>
                  <a:lnTo>
                    <a:pt x="64494" y="82659"/>
                  </a:lnTo>
                  <a:lnTo>
                    <a:pt x="64466" y="82659"/>
                  </a:lnTo>
                  <a:lnTo>
                    <a:pt x="64411" y="82605"/>
                  </a:lnTo>
                  <a:lnTo>
                    <a:pt x="64411" y="82605"/>
                  </a:lnTo>
                  <a:lnTo>
                    <a:pt x="64356" y="82496"/>
                  </a:lnTo>
                  <a:lnTo>
                    <a:pt x="64301" y="82279"/>
                  </a:lnTo>
                  <a:lnTo>
                    <a:pt x="64163" y="81736"/>
                  </a:lnTo>
                  <a:lnTo>
                    <a:pt x="64108" y="81139"/>
                  </a:lnTo>
                  <a:lnTo>
                    <a:pt x="64108" y="80597"/>
                  </a:lnTo>
                  <a:lnTo>
                    <a:pt x="64080" y="80000"/>
                  </a:lnTo>
                  <a:lnTo>
                    <a:pt x="63832" y="79077"/>
                  </a:lnTo>
                  <a:lnTo>
                    <a:pt x="63501" y="78208"/>
                  </a:lnTo>
                  <a:lnTo>
                    <a:pt x="63143" y="77449"/>
                  </a:lnTo>
                  <a:lnTo>
                    <a:pt x="62812" y="76689"/>
                  </a:lnTo>
                  <a:lnTo>
                    <a:pt x="62729" y="76146"/>
                  </a:lnTo>
                  <a:lnTo>
                    <a:pt x="62674" y="75495"/>
                  </a:lnTo>
                  <a:lnTo>
                    <a:pt x="62619" y="74789"/>
                  </a:lnTo>
                  <a:lnTo>
                    <a:pt x="62481" y="74246"/>
                  </a:lnTo>
                  <a:lnTo>
                    <a:pt x="61957" y="73595"/>
                  </a:lnTo>
                  <a:lnTo>
                    <a:pt x="61819" y="72944"/>
                  </a:lnTo>
                  <a:lnTo>
                    <a:pt x="61654" y="72238"/>
                  </a:lnTo>
                  <a:lnTo>
                    <a:pt x="61516" y="71587"/>
                  </a:lnTo>
                  <a:lnTo>
                    <a:pt x="61323" y="71044"/>
                  </a:lnTo>
                  <a:lnTo>
                    <a:pt x="61047" y="70664"/>
                  </a:lnTo>
                  <a:lnTo>
                    <a:pt x="60882" y="70556"/>
                  </a:lnTo>
                  <a:lnTo>
                    <a:pt x="60854" y="70339"/>
                  </a:lnTo>
                  <a:lnTo>
                    <a:pt x="60744" y="70284"/>
                  </a:lnTo>
                  <a:lnTo>
                    <a:pt x="60661" y="70176"/>
                  </a:lnTo>
                  <a:lnTo>
                    <a:pt x="60551" y="70067"/>
                  </a:lnTo>
                  <a:lnTo>
                    <a:pt x="60468" y="69905"/>
                  </a:lnTo>
                  <a:lnTo>
                    <a:pt x="60358" y="69579"/>
                  </a:lnTo>
                  <a:lnTo>
                    <a:pt x="60275" y="69199"/>
                  </a:lnTo>
                  <a:lnTo>
                    <a:pt x="60165" y="69199"/>
                  </a:lnTo>
                  <a:lnTo>
                    <a:pt x="60165" y="69579"/>
                  </a:lnTo>
                  <a:lnTo>
                    <a:pt x="60496" y="70447"/>
                  </a:lnTo>
                  <a:lnTo>
                    <a:pt x="60799" y="71424"/>
                  </a:lnTo>
                  <a:lnTo>
                    <a:pt x="60992" y="72564"/>
                  </a:lnTo>
                  <a:lnTo>
                    <a:pt x="61185" y="73595"/>
                  </a:lnTo>
                  <a:lnTo>
                    <a:pt x="61433" y="74626"/>
                  </a:lnTo>
                  <a:lnTo>
                    <a:pt x="61516" y="74789"/>
                  </a:lnTo>
                  <a:lnTo>
                    <a:pt x="61654" y="75006"/>
                  </a:lnTo>
                  <a:lnTo>
                    <a:pt x="61764" y="75169"/>
                  </a:lnTo>
                  <a:lnTo>
                    <a:pt x="61902" y="75386"/>
                  </a:lnTo>
                  <a:lnTo>
                    <a:pt x="61957" y="75658"/>
                  </a:lnTo>
                  <a:lnTo>
                    <a:pt x="61957" y="77557"/>
                  </a:lnTo>
                  <a:lnTo>
                    <a:pt x="62040" y="77774"/>
                  </a:lnTo>
                  <a:lnTo>
                    <a:pt x="62150" y="78046"/>
                  </a:lnTo>
                  <a:lnTo>
                    <a:pt x="62288" y="78208"/>
                  </a:lnTo>
                  <a:lnTo>
                    <a:pt x="62426" y="78426"/>
                  </a:lnTo>
                  <a:lnTo>
                    <a:pt x="62481" y="78588"/>
                  </a:lnTo>
                  <a:lnTo>
                    <a:pt x="62564" y="79185"/>
                  </a:lnTo>
                  <a:lnTo>
                    <a:pt x="62619" y="79620"/>
                  </a:lnTo>
                  <a:lnTo>
                    <a:pt x="62729" y="80217"/>
                  </a:lnTo>
                  <a:lnTo>
                    <a:pt x="63005" y="80868"/>
                  </a:lnTo>
                  <a:lnTo>
                    <a:pt x="63446" y="81465"/>
                  </a:lnTo>
                  <a:lnTo>
                    <a:pt x="63915" y="82008"/>
                  </a:lnTo>
                  <a:lnTo>
                    <a:pt x="64301" y="82605"/>
                  </a:lnTo>
                  <a:lnTo>
                    <a:pt x="64411" y="82876"/>
                  </a:lnTo>
                  <a:lnTo>
                    <a:pt x="64411" y="83256"/>
                  </a:lnTo>
                  <a:lnTo>
                    <a:pt x="64411" y="83527"/>
                  </a:lnTo>
                  <a:lnTo>
                    <a:pt x="64466" y="83799"/>
                  </a:lnTo>
                  <a:lnTo>
                    <a:pt x="64604" y="84124"/>
                  </a:lnTo>
                  <a:lnTo>
                    <a:pt x="65018" y="84179"/>
                  </a:lnTo>
                  <a:lnTo>
                    <a:pt x="65514" y="83744"/>
                  </a:lnTo>
                  <a:lnTo>
                    <a:pt x="66176" y="83419"/>
                  </a:lnTo>
                  <a:lnTo>
                    <a:pt x="66810" y="83147"/>
                  </a:lnTo>
                  <a:lnTo>
                    <a:pt x="67389" y="82985"/>
                  </a:lnTo>
                  <a:lnTo>
                    <a:pt x="67389" y="83147"/>
                  </a:lnTo>
                  <a:lnTo>
                    <a:pt x="67251" y="83636"/>
                  </a:lnTo>
                  <a:lnTo>
                    <a:pt x="67251" y="84179"/>
                  </a:lnTo>
                  <a:lnTo>
                    <a:pt x="67141" y="84830"/>
                  </a:lnTo>
                  <a:lnTo>
                    <a:pt x="66948" y="85807"/>
                  </a:lnTo>
                  <a:lnTo>
                    <a:pt x="66672" y="86947"/>
                  </a:lnTo>
                  <a:lnTo>
                    <a:pt x="66341" y="88086"/>
                  </a:lnTo>
                  <a:lnTo>
                    <a:pt x="65983" y="89009"/>
                  </a:lnTo>
                  <a:lnTo>
                    <a:pt x="65459" y="90040"/>
                  </a:lnTo>
                  <a:lnTo>
                    <a:pt x="64880" y="91017"/>
                  </a:lnTo>
                  <a:lnTo>
                    <a:pt x="64273" y="91940"/>
                  </a:lnTo>
                  <a:lnTo>
                    <a:pt x="63694" y="93025"/>
                  </a:lnTo>
                  <a:lnTo>
                    <a:pt x="63198" y="94165"/>
                  </a:lnTo>
                  <a:lnTo>
                    <a:pt x="62812" y="95468"/>
                  </a:lnTo>
                  <a:lnTo>
                    <a:pt x="62674" y="96716"/>
                  </a:lnTo>
                  <a:lnTo>
                    <a:pt x="62757" y="97856"/>
                  </a:lnTo>
                  <a:lnTo>
                    <a:pt x="62950" y="98995"/>
                  </a:lnTo>
                  <a:lnTo>
                    <a:pt x="63143" y="100027"/>
                  </a:lnTo>
                  <a:lnTo>
                    <a:pt x="63336" y="101166"/>
                  </a:lnTo>
                  <a:lnTo>
                    <a:pt x="63501" y="102306"/>
                  </a:lnTo>
                  <a:lnTo>
                    <a:pt x="63446" y="103446"/>
                  </a:lnTo>
                  <a:lnTo>
                    <a:pt x="63143" y="104640"/>
                  </a:lnTo>
                  <a:lnTo>
                    <a:pt x="62729" y="105237"/>
                  </a:lnTo>
                  <a:lnTo>
                    <a:pt x="62233" y="105671"/>
                  </a:lnTo>
                  <a:lnTo>
                    <a:pt x="61764" y="106160"/>
                  </a:lnTo>
                  <a:lnTo>
                    <a:pt x="61378" y="106811"/>
                  </a:lnTo>
                  <a:lnTo>
                    <a:pt x="61130" y="107788"/>
                  </a:lnTo>
                  <a:lnTo>
                    <a:pt x="61378" y="108331"/>
                  </a:lnTo>
                  <a:lnTo>
                    <a:pt x="61571" y="109199"/>
                  </a:lnTo>
                  <a:lnTo>
                    <a:pt x="61654" y="110230"/>
                  </a:lnTo>
                  <a:lnTo>
                    <a:pt x="61516" y="110447"/>
                  </a:lnTo>
                  <a:lnTo>
                    <a:pt x="61433" y="110610"/>
                  </a:lnTo>
                  <a:lnTo>
                    <a:pt x="61378" y="110719"/>
                  </a:lnTo>
                  <a:lnTo>
                    <a:pt x="61268" y="110881"/>
                  </a:lnTo>
                  <a:lnTo>
                    <a:pt x="61240" y="111099"/>
                  </a:lnTo>
                  <a:lnTo>
                    <a:pt x="61130" y="111261"/>
                  </a:lnTo>
                  <a:lnTo>
                    <a:pt x="60606" y="111478"/>
                  </a:lnTo>
                  <a:lnTo>
                    <a:pt x="60468" y="112130"/>
                  </a:lnTo>
                  <a:lnTo>
                    <a:pt x="60413" y="112890"/>
                  </a:lnTo>
                  <a:lnTo>
                    <a:pt x="60358" y="113649"/>
                  </a:lnTo>
                  <a:lnTo>
                    <a:pt x="60275" y="114409"/>
                  </a:lnTo>
                  <a:lnTo>
                    <a:pt x="59641" y="115440"/>
                  </a:lnTo>
                  <a:lnTo>
                    <a:pt x="59448" y="116309"/>
                  </a:lnTo>
                  <a:lnTo>
                    <a:pt x="59200" y="117177"/>
                  </a:lnTo>
                  <a:lnTo>
                    <a:pt x="58731" y="117991"/>
                  </a:lnTo>
                  <a:lnTo>
                    <a:pt x="58152" y="118697"/>
                  </a:lnTo>
                  <a:lnTo>
                    <a:pt x="57435" y="119077"/>
                  </a:lnTo>
                  <a:lnTo>
                    <a:pt x="56718" y="119457"/>
                  </a:lnTo>
                  <a:lnTo>
                    <a:pt x="55974" y="119728"/>
                  </a:lnTo>
                  <a:lnTo>
                    <a:pt x="55312" y="120000"/>
                  </a:lnTo>
                  <a:lnTo>
                    <a:pt x="55174" y="119837"/>
                  </a:lnTo>
                  <a:lnTo>
                    <a:pt x="55064" y="119620"/>
                  </a:lnTo>
                  <a:lnTo>
                    <a:pt x="54981" y="119511"/>
                  </a:lnTo>
                  <a:lnTo>
                    <a:pt x="54871" y="119240"/>
                  </a:lnTo>
                  <a:lnTo>
                    <a:pt x="54788" y="119077"/>
                  </a:lnTo>
                  <a:lnTo>
                    <a:pt x="54733" y="118588"/>
                  </a:lnTo>
                  <a:lnTo>
                    <a:pt x="54733" y="117991"/>
                  </a:lnTo>
                  <a:lnTo>
                    <a:pt x="54733" y="117340"/>
                  </a:lnTo>
                  <a:lnTo>
                    <a:pt x="54678" y="116689"/>
                  </a:lnTo>
                  <a:lnTo>
                    <a:pt x="54402" y="115766"/>
                  </a:lnTo>
                  <a:lnTo>
                    <a:pt x="54016" y="114898"/>
                  </a:lnTo>
                  <a:lnTo>
                    <a:pt x="53630" y="113921"/>
                  </a:lnTo>
                  <a:lnTo>
                    <a:pt x="53382" y="112998"/>
                  </a:lnTo>
                  <a:lnTo>
                    <a:pt x="53492" y="112347"/>
                  </a:lnTo>
                  <a:lnTo>
                    <a:pt x="53492" y="112238"/>
                  </a:lnTo>
                  <a:lnTo>
                    <a:pt x="53382" y="112021"/>
                  </a:lnTo>
                  <a:lnTo>
                    <a:pt x="53299" y="111967"/>
                  </a:lnTo>
                  <a:lnTo>
                    <a:pt x="53244" y="111750"/>
                  </a:lnTo>
                  <a:lnTo>
                    <a:pt x="53189" y="111750"/>
                  </a:lnTo>
                  <a:lnTo>
                    <a:pt x="53134" y="111478"/>
                  </a:lnTo>
                  <a:lnTo>
                    <a:pt x="53189" y="111207"/>
                  </a:lnTo>
                  <a:lnTo>
                    <a:pt x="53189" y="110990"/>
                  </a:lnTo>
                  <a:lnTo>
                    <a:pt x="53244" y="110827"/>
                  </a:lnTo>
                  <a:lnTo>
                    <a:pt x="53299" y="110610"/>
                  </a:lnTo>
                  <a:lnTo>
                    <a:pt x="53106" y="110447"/>
                  </a:lnTo>
                  <a:lnTo>
                    <a:pt x="53106" y="110230"/>
                  </a:lnTo>
                  <a:lnTo>
                    <a:pt x="53106" y="110067"/>
                  </a:lnTo>
                  <a:lnTo>
                    <a:pt x="53134" y="109796"/>
                  </a:lnTo>
                  <a:lnTo>
                    <a:pt x="53189" y="109579"/>
                  </a:lnTo>
                  <a:lnTo>
                    <a:pt x="53189" y="109308"/>
                  </a:lnTo>
                  <a:lnTo>
                    <a:pt x="53189" y="109036"/>
                  </a:lnTo>
                  <a:lnTo>
                    <a:pt x="52996" y="108276"/>
                  </a:lnTo>
                  <a:lnTo>
                    <a:pt x="52720" y="107408"/>
                  </a:lnTo>
                  <a:lnTo>
                    <a:pt x="52417" y="106648"/>
                  </a:lnTo>
                  <a:lnTo>
                    <a:pt x="52224" y="105888"/>
                  </a:lnTo>
                  <a:lnTo>
                    <a:pt x="52169" y="104966"/>
                  </a:lnTo>
                  <a:lnTo>
                    <a:pt x="52279" y="103880"/>
                  </a:lnTo>
                  <a:lnTo>
                    <a:pt x="52472" y="102957"/>
                  </a:lnTo>
                  <a:lnTo>
                    <a:pt x="52748" y="101926"/>
                  </a:lnTo>
                  <a:lnTo>
                    <a:pt x="52941" y="101058"/>
                  </a:lnTo>
                  <a:lnTo>
                    <a:pt x="53106" y="100298"/>
                  </a:lnTo>
                  <a:lnTo>
                    <a:pt x="52913" y="99538"/>
                  </a:lnTo>
                  <a:lnTo>
                    <a:pt x="52858" y="98887"/>
                  </a:lnTo>
                  <a:lnTo>
                    <a:pt x="52858" y="98236"/>
                  </a:lnTo>
                  <a:lnTo>
                    <a:pt x="52748" y="97367"/>
                  </a:lnTo>
                  <a:lnTo>
                    <a:pt x="52472" y="96227"/>
                  </a:lnTo>
                  <a:lnTo>
                    <a:pt x="52031" y="95088"/>
                  </a:lnTo>
                  <a:lnTo>
                    <a:pt x="51617" y="94056"/>
                  </a:lnTo>
                  <a:lnTo>
                    <a:pt x="51176" y="93188"/>
                  </a:lnTo>
                  <a:lnTo>
                    <a:pt x="51314" y="92048"/>
                  </a:lnTo>
                  <a:lnTo>
                    <a:pt x="51452" y="91017"/>
                  </a:lnTo>
                  <a:lnTo>
                    <a:pt x="51617" y="89877"/>
                  </a:lnTo>
                  <a:lnTo>
                    <a:pt x="51452" y="89715"/>
                  </a:lnTo>
                  <a:lnTo>
                    <a:pt x="51369" y="89606"/>
                  </a:lnTo>
                  <a:lnTo>
                    <a:pt x="51259" y="89389"/>
                  </a:lnTo>
                  <a:lnTo>
                    <a:pt x="51176" y="89335"/>
                  </a:lnTo>
                  <a:lnTo>
                    <a:pt x="51038" y="89335"/>
                  </a:lnTo>
                  <a:lnTo>
                    <a:pt x="50845" y="89226"/>
                  </a:lnTo>
                  <a:lnTo>
                    <a:pt x="50735" y="89389"/>
                  </a:lnTo>
                  <a:lnTo>
                    <a:pt x="50680" y="89497"/>
                  </a:lnTo>
                  <a:lnTo>
                    <a:pt x="50542" y="89606"/>
                  </a:lnTo>
                  <a:lnTo>
                    <a:pt x="50404" y="89606"/>
                  </a:lnTo>
                  <a:lnTo>
                    <a:pt x="50211" y="89606"/>
                  </a:lnTo>
                  <a:lnTo>
                    <a:pt x="49687" y="87978"/>
                  </a:lnTo>
                  <a:lnTo>
                    <a:pt x="49329" y="87869"/>
                  </a:lnTo>
                  <a:lnTo>
                    <a:pt x="48998" y="87815"/>
                  </a:lnTo>
                  <a:lnTo>
                    <a:pt x="48612" y="87706"/>
                  </a:lnTo>
                  <a:lnTo>
                    <a:pt x="48143" y="88086"/>
                  </a:lnTo>
                  <a:lnTo>
                    <a:pt x="47647" y="88466"/>
                  </a:lnTo>
                  <a:lnTo>
                    <a:pt x="47261" y="88738"/>
                  </a:lnTo>
                  <a:lnTo>
                    <a:pt x="46323" y="88358"/>
                  </a:lnTo>
                  <a:lnTo>
                    <a:pt x="46213" y="89009"/>
                  </a:lnTo>
                  <a:lnTo>
                    <a:pt x="45882" y="89009"/>
                  </a:lnTo>
                  <a:lnTo>
                    <a:pt x="45579" y="88846"/>
                  </a:lnTo>
                  <a:lnTo>
                    <a:pt x="45358" y="88738"/>
                  </a:lnTo>
                  <a:lnTo>
                    <a:pt x="45248" y="88846"/>
                  </a:lnTo>
                  <a:lnTo>
                    <a:pt x="45165" y="89009"/>
                  </a:lnTo>
                  <a:lnTo>
                    <a:pt x="45000" y="89118"/>
                  </a:lnTo>
                  <a:lnTo>
                    <a:pt x="44806" y="89226"/>
                  </a:lnTo>
                  <a:lnTo>
                    <a:pt x="44531" y="88575"/>
                  </a:lnTo>
                  <a:lnTo>
                    <a:pt x="44145" y="88195"/>
                  </a:lnTo>
                  <a:lnTo>
                    <a:pt x="43759" y="87815"/>
                  </a:lnTo>
                  <a:lnTo>
                    <a:pt x="43373" y="87435"/>
                  </a:lnTo>
                  <a:lnTo>
                    <a:pt x="43042" y="86947"/>
                  </a:lnTo>
                  <a:lnTo>
                    <a:pt x="42794" y="85698"/>
                  </a:lnTo>
                  <a:lnTo>
                    <a:pt x="42518" y="85047"/>
                  </a:lnTo>
                  <a:lnTo>
                    <a:pt x="42077" y="84396"/>
                  </a:lnTo>
                  <a:lnTo>
                    <a:pt x="41691" y="83744"/>
                  </a:lnTo>
                  <a:lnTo>
                    <a:pt x="41443" y="83147"/>
                  </a:lnTo>
                  <a:lnTo>
                    <a:pt x="41443" y="81899"/>
                  </a:lnTo>
                  <a:lnTo>
                    <a:pt x="41360" y="81356"/>
                  </a:lnTo>
                  <a:lnTo>
                    <a:pt x="41387" y="80488"/>
                  </a:lnTo>
                  <a:lnTo>
                    <a:pt x="41498" y="79728"/>
                  </a:lnTo>
                  <a:lnTo>
                    <a:pt x="41580" y="79077"/>
                  </a:lnTo>
                  <a:lnTo>
                    <a:pt x="41636" y="78588"/>
                  </a:lnTo>
                  <a:lnTo>
                    <a:pt x="41636" y="77829"/>
                  </a:lnTo>
                  <a:lnTo>
                    <a:pt x="41553" y="77394"/>
                  </a:lnTo>
                  <a:lnTo>
                    <a:pt x="41387" y="76906"/>
                  </a:lnTo>
                  <a:lnTo>
                    <a:pt x="41305" y="76526"/>
                  </a:lnTo>
                  <a:lnTo>
                    <a:pt x="41305" y="75929"/>
                  </a:lnTo>
                  <a:lnTo>
                    <a:pt x="41387" y="75169"/>
                  </a:lnTo>
                  <a:lnTo>
                    <a:pt x="41580" y="74355"/>
                  </a:lnTo>
                  <a:lnTo>
                    <a:pt x="41773" y="73378"/>
                  </a:lnTo>
                  <a:lnTo>
                    <a:pt x="41966" y="72564"/>
                  </a:lnTo>
                  <a:lnTo>
                    <a:pt x="42159" y="71858"/>
                  </a:lnTo>
                  <a:lnTo>
                    <a:pt x="42270" y="71478"/>
                  </a:lnTo>
                  <a:lnTo>
                    <a:pt x="42601" y="70936"/>
                  </a:lnTo>
                  <a:lnTo>
                    <a:pt x="42987" y="70447"/>
                  </a:lnTo>
                  <a:lnTo>
                    <a:pt x="43373" y="70067"/>
                  </a:lnTo>
                  <a:lnTo>
                    <a:pt x="43759" y="69579"/>
                  </a:lnTo>
                  <a:lnTo>
                    <a:pt x="43841" y="69145"/>
                  </a:lnTo>
                  <a:lnTo>
                    <a:pt x="43841" y="68548"/>
                  </a:lnTo>
                  <a:lnTo>
                    <a:pt x="43814" y="67896"/>
                  </a:lnTo>
                  <a:lnTo>
                    <a:pt x="43841" y="67354"/>
                  </a:lnTo>
                  <a:lnTo>
                    <a:pt x="44090" y="66594"/>
                  </a:lnTo>
                  <a:lnTo>
                    <a:pt x="44420" y="65997"/>
                  </a:lnTo>
                  <a:lnTo>
                    <a:pt x="44779" y="65454"/>
                  </a:lnTo>
                  <a:lnTo>
                    <a:pt x="45110" y="64857"/>
                  </a:lnTo>
                  <a:lnTo>
                    <a:pt x="45386" y="64206"/>
                  </a:lnTo>
                  <a:lnTo>
                    <a:pt x="45551" y="63337"/>
                  </a:lnTo>
                  <a:lnTo>
                    <a:pt x="45551" y="63283"/>
                  </a:lnTo>
                  <a:lnTo>
                    <a:pt x="45496" y="63283"/>
                  </a:lnTo>
                  <a:lnTo>
                    <a:pt x="45496" y="63175"/>
                  </a:lnTo>
                  <a:lnTo>
                    <a:pt x="45496" y="63066"/>
                  </a:lnTo>
                  <a:lnTo>
                    <a:pt x="45441" y="62957"/>
                  </a:lnTo>
                  <a:lnTo>
                    <a:pt x="45358" y="62903"/>
                  </a:lnTo>
                  <a:lnTo>
                    <a:pt x="45248" y="62795"/>
                  </a:lnTo>
                  <a:lnTo>
                    <a:pt x="45165" y="62795"/>
                  </a:lnTo>
                  <a:lnTo>
                    <a:pt x="45000" y="62686"/>
                  </a:lnTo>
                  <a:lnTo>
                    <a:pt x="44917" y="62903"/>
                  </a:lnTo>
                  <a:lnTo>
                    <a:pt x="44806" y="62903"/>
                  </a:lnTo>
                  <a:lnTo>
                    <a:pt x="44669" y="62957"/>
                  </a:lnTo>
                  <a:lnTo>
                    <a:pt x="44476" y="62957"/>
                  </a:lnTo>
                  <a:lnTo>
                    <a:pt x="44476" y="62686"/>
                  </a:lnTo>
                  <a:lnTo>
                    <a:pt x="44393" y="62686"/>
                  </a:lnTo>
                  <a:lnTo>
                    <a:pt x="44393" y="61926"/>
                  </a:lnTo>
                  <a:lnTo>
                    <a:pt x="44338" y="60895"/>
                  </a:lnTo>
                  <a:lnTo>
                    <a:pt x="44283" y="59647"/>
                  </a:lnTo>
                  <a:lnTo>
                    <a:pt x="44283" y="58453"/>
                  </a:lnTo>
                  <a:lnTo>
                    <a:pt x="44283" y="57367"/>
                  </a:lnTo>
                  <a:lnTo>
                    <a:pt x="44393" y="56716"/>
                  </a:lnTo>
                  <a:lnTo>
                    <a:pt x="44420" y="56445"/>
                  </a:lnTo>
                  <a:lnTo>
                    <a:pt x="44476" y="56227"/>
                  </a:lnTo>
                  <a:lnTo>
                    <a:pt x="44531" y="56173"/>
                  </a:lnTo>
                  <a:lnTo>
                    <a:pt x="44586" y="56173"/>
                  </a:lnTo>
                  <a:lnTo>
                    <a:pt x="44669" y="56173"/>
                  </a:lnTo>
                  <a:lnTo>
                    <a:pt x="44779" y="56065"/>
                  </a:lnTo>
                  <a:lnTo>
                    <a:pt x="44917" y="56065"/>
                  </a:lnTo>
                  <a:lnTo>
                    <a:pt x="45303" y="56336"/>
                  </a:lnTo>
                  <a:lnTo>
                    <a:pt x="45744" y="56553"/>
                  </a:lnTo>
                  <a:lnTo>
                    <a:pt x="46213" y="56553"/>
                  </a:lnTo>
                  <a:lnTo>
                    <a:pt x="46681" y="56336"/>
                  </a:lnTo>
                  <a:lnTo>
                    <a:pt x="47040" y="56065"/>
                  </a:lnTo>
                  <a:lnTo>
                    <a:pt x="47068" y="55956"/>
                  </a:lnTo>
                  <a:lnTo>
                    <a:pt x="47068" y="55848"/>
                  </a:lnTo>
                  <a:lnTo>
                    <a:pt x="47123" y="55848"/>
                  </a:lnTo>
                  <a:lnTo>
                    <a:pt x="47123" y="55793"/>
                  </a:lnTo>
                  <a:lnTo>
                    <a:pt x="47123" y="55685"/>
                  </a:lnTo>
                  <a:lnTo>
                    <a:pt x="47233" y="54925"/>
                  </a:lnTo>
                  <a:lnTo>
                    <a:pt x="47233" y="54056"/>
                  </a:lnTo>
                  <a:lnTo>
                    <a:pt x="47178" y="53242"/>
                  </a:lnTo>
                  <a:lnTo>
                    <a:pt x="47123" y="52265"/>
                  </a:lnTo>
                  <a:lnTo>
                    <a:pt x="46792" y="52103"/>
                  </a:lnTo>
                  <a:lnTo>
                    <a:pt x="46461" y="51886"/>
                  </a:lnTo>
                  <a:lnTo>
                    <a:pt x="46130" y="51506"/>
                  </a:lnTo>
                  <a:lnTo>
                    <a:pt x="45882" y="51017"/>
                  </a:lnTo>
                  <a:lnTo>
                    <a:pt x="45965" y="50963"/>
                  </a:lnTo>
                  <a:lnTo>
                    <a:pt x="46075" y="50854"/>
                  </a:lnTo>
                  <a:lnTo>
                    <a:pt x="46130" y="50746"/>
                  </a:lnTo>
                  <a:lnTo>
                    <a:pt x="46213" y="50746"/>
                  </a:lnTo>
                  <a:lnTo>
                    <a:pt x="46323" y="50637"/>
                  </a:lnTo>
                  <a:lnTo>
                    <a:pt x="46488" y="50637"/>
                  </a:lnTo>
                  <a:lnTo>
                    <a:pt x="46599" y="50583"/>
                  </a:lnTo>
                  <a:lnTo>
                    <a:pt x="46737" y="50474"/>
                  </a:lnTo>
                  <a:lnTo>
                    <a:pt x="46875" y="50474"/>
                  </a:lnTo>
                  <a:lnTo>
                    <a:pt x="47040" y="50474"/>
                  </a:lnTo>
                  <a:lnTo>
                    <a:pt x="47040" y="49443"/>
                  </a:lnTo>
                  <a:lnTo>
                    <a:pt x="47178" y="49443"/>
                  </a:lnTo>
                  <a:lnTo>
                    <a:pt x="47316" y="49497"/>
                  </a:lnTo>
                  <a:lnTo>
                    <a:pt x="47371" y="49606"/>
                  </a:lnTo>
                  <a:lnTo>
                    <a:pt x="47454" y="49606"/>
                  </a:lnTo>
                  <a:lnTo>
                    <a:pt x="47564" y="49715"/>
                  </a:lnTo>
                  <a:lnTo>
                    <a:pt x="47647" y="49823"/>
                  </a:lnTo>
                  <a:lnTo>
                    <a:pt x="47757" y="49606"/>
                  </a:lnTo>
                  <a:lnTo>
                    <a:pt x="47895" y="49497"/>
                  </a:lnTo>
                  <a:lnTo>
                    <a:pt x="48005" y="49443"/>
                  </a:lnTo>
                  <a:lnTo>
                    <a:pt x="48143" y="49335"/>
                  </a:lnTo>
                  <a:lnTo>
                    <a:pt x="48198" y="49226"/>
                  </a:lnTo>
                  <a:lnTo>
                    <a:pt x="48226" y="49063"/>
                  </a:lnTo>
                  <a:lnTo>
                    <a:pt x="48226" y="48846"/>
                  </a:lnTo>
                  <a:lnTo>
                    <a:pt x="48226" y="48683"/>
                  </a:lnTo>
                  <a:lnTo>
                    <a:pt x="48226" y="48466"/>
                  </a:lnTo>
                  <a:lnTo>
                    <a:pt x="48281" y="48303"/>
                  </a:lnTo>
                  <a:lnTo>
                    <a:pt x="48336" y="48086"/>
                  </a:lnTo>
                  <a:lnTo>
                    <a:pt x="49246" y="47544"/>
                  </a:lnTo>
                  <a:lnTo>
                    <a:pt x="49439" y="46947"/>
                  </a:lnTo>
                  <a:lnTo>
                    <a:pt x="49494" y="46404"/>
                  </a:lnTo>
                  <a:lnTo>
                    <a:pt x="49632" y="45807"/>
                  </a:lnTo>
                  <a:lnTo>
                    <a:pt x="49908" y="45427"/>
                  </a:lnTo>
                  <a:lnTo>
                    <a:pt x="50266" y="45156"/>
                  </a:lnTo>
                  <a:lnTo>
                    <a:pt x="50680" y="44884"/>
                  </a:lnTo>
                  <a:lnTo>
                    <a:pt x="51066" y="44613"/>
                  </a:lnTo>
                  <a:lnTo>
                    <a:pt x="51121" y="44504"/>
                  </a:lnTo>
                  <a:lnTo>
                    <a:pt x="51121" y="44504"/>
                  </a:lnTo>
                  <a:lnTo>
                    <a:pt x="51121" y="44396"/>
                  </a:lnTo>
                  <a:lnTo>
                    <a:pt x="51121" y="44287"/>
                  </a:lnTo>
                  <a:lnTo>
                    <a:pt x="51176" y="44233"/>
                  </a:lnTo>
                  <a:lnTo>
                    <a:pt x="50983" y="43256"/>
                  </a:lnTo>
                  <a:lnTo>
                    <a:pt x="50873" y="42116"/>
                  </a:lnTo>
                  <a:lnTo>
                    <a:pt x="50873" y="41085"/>
                  </a:lnTo>
                  <a:lnTo>
                    <a:pt x="50845" y="40217"/>
                  </a:lnTo>
                  <a:lnTo>
                    <a:pt x="51259" y="40162"/>
                  </a:lnTo>
                  <a:lnTo>
                    <a:pt x="51562" y="39945"/>
                  </a:lnTo>
                  <a:lnTo>
                    <a:pt x="51893" y="39782"/>
                  </a:lnTo>
                  <a:lnTo>
                    <a:pt x="51893" y="40217"/>
                  </a:lnTo>
                  <a:lnTo>
                    <a:pt x="51838" y="40597"/>
                  </a:lnTo>
                  <a:lnTo>
                    <a:pt x="51783" y="41302"/>
                  </a:lnTo>
                  <a:lnTo>
                    <a:pt x="51755" y="42225"/>
                  </a:lnTo>
                  <a:lnTo>
                    <a:pt x="51700" y="43093"/>
                  </a:lnTo>
                  <a:lnTo>
                    <a:pt x="51700" y="43744"/>
                  </a:lnTo>
                  <a:lnTo>
                    <a:pt x="51838" y="43907"/>
                  </a:lnTo>
                  <a:lnTo>
                    <a:pt x="51948" y="44016"/>
                  </a:lnTo>
                  <a:lnTo>
                    <a:pt x="51976" y="44124"/>
                  </a:lnTo>
                  <a:lnTo>
                    <a:pt x="52086" y="44233"/>
                  </a:lnTo>
                  <a:lnTo>
                    <a:pt x="52224" y="44396"/>
                  </a:lnTo>
                  <a:lnTo>
                    <a:pt x="52527" y="44124"/>
                  </a:lnTo>
                  <a:lnTo>
                    <a:pt x="52720" y="44124"/>
                  </a:lnTo>
                  <a:lnTo>
                    <a:pt x="52858" y="44287"/>
                  </a:lnTo>
                  <a:lnTo>
                    <a:pt x="53051" y="44613"/>
                  </a:lnTo>
                  <a:lnTo>
                    <a:pt x="53299" y="44613"/>
                  </a:lnTo>
                  <a:lnTo>
                    <a:pt x="53575" y="44396"/>
                  </a:lnTo>
                  <a:lnTo>
                    <a:pt x="53823" y="44124"/>
                  </a:lnTo>
                  <a:lnTo>
                    <a:pt x="53961" y="43853"/>
                  </a:lnTo>
                  <a:lnTo>
                    <a:pt x="54154" y="43636"/>
                  </a:lnTo>
                  <a:lnTo>
                    <a:pt x="54402" y="43473"/>
                  </a:lnTo>
                  <a:lnTo>
                    <a:pt x="54788" y="43527"/>
                  </a:lnTo>
                  <a:lnTo>
                    <a:pt x="55312" y="43744"/>
                  </a:lnTo>
                  <a:lnTo>
                    <a:pt x="55367" y="43473"/>
                  </a:lnTo>
                  <a:lnTo>
                    <a:pt x="55395" y="43364"/>
                  </a:lnTo>
                  <a:lnTo>
                    <a:pt x="55505" y="43147"/>
                  </a:lnTo>
                  <a:lnTo>
                    <a:pt x="55588" y="43093"/>
                  </a:lnTo>
                  <a:lnTo>
                    <a:pt x="55698" y="43093"/>
                  </a:lnTo>
                  <a:lnTo>
                    <a:pt x="55836" y="42985"/>
                  </a:lnTo>
                  <a:lnTo>
                    <a:pt x="55836" y="41356"/>
                  </a:lnTo>
                  <a:lnTo>
                    <a:pt x="55946" y="40054"/>
                  </a:lnTo>
                  <a:lnTo>
                    <a:pt x="56029" y="39837"/>
                  </a:lnTo>
                  <a:lnTo>
                    <a:pt x="56139" y="39782"/>
                  </a:lnTo>
                  <a:lnTo>
                    <a:pt x="56222" y="39565"/>
                  </a:lnTo>
                  <a:lnTo>
                    <a:pt x="56332" y="39457"/>
                  </a:lnTo>
                  <a:lnTo>
                    <a:pt x="56470" y="39402"/>
                  </a:lnTo>
                  <a:lnTo>
                    <a:pt x="56470" y="39565"/>
                  </a:lnTo>
                  <a:lnTo>
                    <a:pt x="56553" y="39782"/>
                  </a:lnTo>
                  <a:lnTo>
                    <a:pt x="56608" y="39945"/>
                  </a:lnTo>
                  <a:lnTo>
                    <a:pt x="56663" y="40162"/>
                  </a:lnTo>
                  <a:lnTo>
                    <a:pt x="56718" y="40217"/>
                  </a:lnTo>
                  <a:lnTo>
                    <a:pt x="56856" y="40325"/>
                  </a:lnTo>
                  <a:lnTo>
                    <a:pt x="56994" y="40434"/>
                  </a:lnTo>
                  <a:lnTo>
                    <a:pt x="56939" y="39565"/>
                  </a:lnTo>
                  <a:lnTo>
                    <a:pt x="56911" y="39023"/>
                  </a:lnTo>
                  <a:lnTo>
                    <a:pt x="56801" y="38643"/>
                  </a:lnTo>
                  <a:lnTo>
                    <a:pt x="56746" y="38154"/>
                  </a:lnTo>
                  <a:lnTo>
                    <a:pt x="56663" y="37286"/>
                  </a:lnTo>
                  <a:lnTo>
                    <a:pt x="56911" y="37232"/>
                  </a:lnTo>
                  <a:lnTo>
                    <a:pt x="57077" y="37014"/>
                  </a:lnTo>
                  <a:lnTo>
                    <a:pt x="57242" y="36852"/>
                  </a:lnTo>
                  <a:lnTo>
                    <a:pt x="57435" y="36635"/>
                  </a:lnTo>
                  <a:lnTo>
                    <a:pt x="57766" y="36635"/>
                  </a:lnTo>
                  <a:lnTo>
                    <a:pt x="58097" y="36743"/>
                  </a:lnTo>
                  <a:lnTo>
                    <a:pt x="58345" y="36852"/>
                  </a:lnTo>
                  <a:lnTo>
                    <a:pt x="58593" y="36635"/>
                  </a:lnTo>
                  <a:lnTo>
                    <a:pt x="58786" y="36092"/>
                  </a:lnTo>
                  <a:lnTo>
                    <a:pt x="58621" y="35983"/>
                  </a:lnTo>
                  <a:lnTo>
                    <a:pt x="58483" y="35875"/>
                  </a:lnTo>
                  <a:lnTo>
                    <a:pt x="58400" y="35766"/>
                  </a:lnTo>
                  <a:lnTo>
                    <a:pt x="58235" y="35712"/>
                  </a:lnTo>
                  <a:lnTo>
                    <a:pt x="58042" y="35712"/>
                  </a:lnTo>
                  <a:lnTo>
                    <a:pt x="57573" y="36146"/>
                  </a:lnTo>
                  <a:lnTo>
                    <a:pt x="57049" y="36472"/>
                  </a:lnTo>
                  <a:lnTo>
                    <a:pt x="56470" y="36635"/>
                  </a:lnTo>
                  <a:lnTo>
                    <a:pt x="56360" y="36146"/>
                  </a:lnTo>
                  <a:lnTo>
                    <a:pt x="56222" y="35766"/>
                  </a:lnTo>
                  <a:lnTo>
                    <a:pt x="56084" y="35386"/>
                  </a:lnTo>
                  <a:lnTo>
                    <a:pt x="55974" y="34952"/>
                  </a:lnTo>
                  <a:lnTo>
                    <a:pt x="55946" y="34192"/>
                  </a:lnTo>
                  <a:lnTo>
                    <a:pt x="55974" y="33595"/>
                  </a:lnTo>
                  <a:lnTo>
                    <a:pt x="55946" y="32944"/>
                  </a:lnTo>
                  <a:lnTo>
                    <a:pt x="55891" y="32184"/>
                  </a:lnTo>
                  <a:lnTo>
                    <a:pt x="55946" y="31533"/>
                  </a:lnTo>
                  <a:lnTo>
                    <a:pt x="56167" y="30556"/>
                  </a:lnTo>
                  <a:lnTo>
                    <a:pt x="56553" y="29905"/>
                  </a:lnTo>
                  <a:lnTo>
                    <a:pt x="56939" y="29145"/>
                  </a:lnTo>
                  <a:lnTo>
                    <a:pt x="57270" y="28385"/>
                  </a:lnTo>
                  <a:lnTo>
                    <a:pt x="57518" y="27516"/>
                  </a:lnTo>
                  <a:lnTo>
                    <a:pt x="57380" y="27245"/>
                  </a:lnTo>
                  <a:lnTo>
                    <a:pt x="57242" y="26974"/>
                  </a:lnTo>
                  <a:lnTo>
                    <a:pt x="57077" y="26702"/>
                  </a:lnTo>
                  <a:lnTo>
                    <a:pt x="56718" y="26811"/>
                  </a:lnTo>
                  <a:lnTo>
                    <a:pt x="56277" y="26865"/>
                  </a:lnTo>
                  <a:lnTo>
                    <a:pt x="56139" y="28222"/>
                  </a:lnTo>
                  <a:lnTo>
                    <a:pt x="55891" y="29253"/>
                  </a:lnTo>
                  <a:lnTo>
                    <a:pt x="55560" y="30122"/>
                  </a:lnTo>
                  <a:lnTo>
                    <a:pt x="55174" y="30936"/>
                  </a:lnTo>
                  <a:lnTo>
                    <a:pt x="54816" y="31913"/>
                  </a:lnTo>
                  <a:lnTo>
                    <a:pt x="54595" y="33052"/>
                  </a:lnTo>
                  <a:lnTo>
                    <a:pt x="54430" y="34355"/>
                  </a:lnTo>
                  <a:lnTo>
                    <a:pt x="54733" y="34843"/>
                  </a:lnTo>
                  <a:lnTo>
                    <a:pt x="55009" y="35386"/>
                  </a:lnTo>
                  <a:lnTo>
                    <a:pt x="55202" y="36092"/>
                  </a:lnTo>
                  <a:lnTo>
                    <a:pt x="55312" y="36906"/>
                  </a:lnTo>
                  <a:lnTo>
                    <a:pt x="55174" y="37014"/>
                  </a:lnTo>
                  <a:lnTo>
                    <a:pt x="55119" y="37123"/>
                  </a:lnTo>
                  <a:lnTo>
                    <a:pt x="55064" y="37232"/>
                  </a:lnTo>
                  <a:lnTo>
                    <a:pt x="55064" y="37232"/>
                  </a:lnTo>
                  <a:lnTo>
                    <a:pt x="55064" y="37286"/>
                  </a:lnTo>
                  <a:lnTo>
                    <a:pt x="55009" y="37394"/>
                  </a:lnTo>
                  <a:lnTo>
                    <a:pt x="55009" y="37611"/>
                  </a:lnTo>
                  <a:lnTo>
                    <a:pt x="54981" y="37666"/>
                  </a:lnTo>
                  <a:lnTo>
                    <a:pt x="54347" y="38154"/>
                  </a:lnTo>
                  <a:lnTo>
                    <a:pt x="54264" y="39294"/>
                  </a:lnTo>
                  <a:lnTo>
                    <a:pt x="54071" y="40162"/>
                  </a:lnTo>
                  <a:lnTo>
                    <a:pt x="53878" y="40814"/>
                  </a:lnTo>
                  <a:lnTo>
                    <a:pt x="53575" y="41356"/>
                  </a:lnTo>
                  <a:lnTo>
                    <a:pt x="53327" y="41953"/>
                  </a:lnTo>
                  <a:lnTo>
                    <a:pt x="53106" y="42713"/>
                  </a:lnTo>
                  <a:lnTo>
                    <a:pt x="52941" y="42713"/>
                  </a:lnTo>
                  <a:lnTo>
                    <a:pt x="52941" y="42496"/>
                  </a:lnTo>
                  <a:lnTo>
                    <a:pt x="52555" y="41465"/>
                  </a:lnTo>
                  <a:lnTo>
                    <a:pt x="52334" y="40325"/>
                  </a:lnTo>
                  <a:lnTo>
                    <a:pt x="52169" y="39077"/>
                  </a:lnTo>
                  <a:lnTo>
                    <a:pt x="51893" y="37666"/>
                  </a:lnTo>
                  <a:lnTo>
                    <a:pt x="51507" y="38046"/>
                  </a:lnTo>
                  <a:lnTo>
                    <a:pt x="51259" y="38534"/>
                  </a:lnTo>
                  <a:lnTo>
                    <a:pt x="50983" y="38914"/>
                  </a:lnTo>
                  <a:lnTo>
                    <a:pt x="50680" y="39185"/>
                  </a:lnTo>
                  <a:lnTo>
                    <a:pt x="50211" y="39402"/>
                  </a:lnTo>
                  <a:lnTo>
                    <a:pt x="50156" y="39294"/>
                  </a:lnTo>
                  <a:lnTo>
                    <a:pt x="50101" y="39294"/>
                  </a:lnTo>
                  <a:lnTo>
                    <a:pt x="50073" y="39294"/>
                  </a:lnTo>
                  <a:lnTo>
                    <a:pt x="50018" y="39185"/>
                  </a:lnTo>
                  <a:lnTo>
                    <a:pt x="49908" y="39185"/>
                  </a:lnTo>
                  <a:lnTo>
                    <a:pt x="49880" y="38046"/>
                  </a:lnTo>
                  <a:lnTo>
                    <a:pt x="49825" y="37123"/>
                  </a:lnTo>
                  <a:lnTo>
                    <a:pt x="49715" y="36363"/>
                  </a:lnTo>
                  <a:lnTo>
                    <a:pt x="49632" y="35495"/>
                  </a:lnTo>
                  <a:lnTo>
                    <a:pt x="49577" y="34355"/>
                  </a:lnTo>
                  <a:lnTo>
                    <a:pt x="49825" y="33867"/>
                  </a:lnTo>
                  <a:lnTo>
                    <a:pt x="49908" y="33432"/>
                  </a:lnTo>
                  <a:lnTo>
                    <a:pt x="49963" y="32835"/>
                  </a:lnTo>
                  <a:lnTo>
                    <a:pt x="50101" y="32075"/>
                  </a:lnTo>
                  <a:lnTo>
                    <a:pt x="50211" y="31913"/>
                  </a:lnTo>
                  <a:lnTo>
                    <a:pt x="50349" y="31641"/>
                  </a:lnTo>
                  <a:lnTo>
                    <a:pt x="50487" y="31316"/>
                  </a:lnTo>
                  <a:lnTo>
                    <a:pt x="50652" y="31044"/>
                  </a:lnTo>
                  <a:lnTo>
                    <a:pt x="50735" y="31153"/>
                  </a:lnTo>
                  <a:lnTo>
                    <a:pt x="50790" y="31261"/>
                  </a:lnTo>
                  <a:lnTo>
                    <a:pt x="50845" y="31316"/>
                  </a:lnTo>
                  <a:lnTo>
                    <a:pt x="50873" y="31424"/>
                  </a:lnTo>
                  <a:lnTo>
                    <a:pt x="50873" y="31424"/>
                  </a:lnTo>
                  <a:lnTo>
                    <a:pt x="50983" y="31261"/>
                  </a:lnTo>
                  <a:lnTo>
                    <a:pt x="51038" y="31044"/>
                  </a:lnTo>
                  <a:lnTo>
                    <a:pt x="51066" y="30881"/>
                  </a:lnTo>
                  <a:lnTo>
                    <a:pt x="51121" y="30556"/>
                  </a:lnTo>
                  <a:lnTo>
                    <a:pt x="51176" y="30393"/>
                  </a:lnTo>
                  <a:lnTo>
                    <a:pt x="51507" y="30013"/>
                  </a:lnTo>
                  <a:lnTo>
                    <a:pt x="51783" y="29796"/>
                  </a:lnTo>
                  <a:lnTo>
                    <a:pt x="52031" y="29362"/>
                  </a:lnTo>
                  <a:lnTo>
                    <a:pt x="51948" y="29253"/>
                  </a:lnTo>
                  <a:lnTo>
                    <a:pt x="51893" y="29253"/>
                  </a:lnTo>
                  <a:lnTo>
                    <a:pt x="51838" y="29253"/>
                  </a:lnTo>
                  <a:lnTo>
                    <a:pt x="51838" y="29145"/>
                  </a:lnTo>
                  <a:lnTo>
                    <a:pt x="51838" y="29145"/>
                  </a:lnTo>
                  <a:lnTo>
                    <a:pt x="51838" y="28982"/>
                  </a:lnTo>
                  <a:lnTo>
                    <a:pt x="51783" y="28765"/>
                  </a:lnTo>
                  <a:lnTo>
                    <a:pt x="52141" y="27896"/>
                  </a:lnTo>
                  <a:lnTo>
                    <a:pt x="52472" y="26865"/>
                  </a:lnTo>
                  <a:lnTo>
                    <a:pt x="52748" y="25671"/>
                  </a:lnTo>
                  <a:lnTo>
                    <a:pt x="53051" y="24423"/>
                  </a:lnTo>
                  <a:lnTo>
                    <a:pt x="53327" y="23175"/>
                  </a:lnTo>
                  <a:lnTo>
                    <a:pt x="53685" y="22035"/>
                  </a:lnTo>
                  <a:lnTo>
                    <a:pt x="54016" y="21275"/>
                  </a:lnTo>
                  <a:lnTo>
                    <a:pt x="54430" y="20841"/>
                  </a:lnTo>
                  <a:lnTo>
                    <a:pt x="54430" y="20081"/>
                  </a:lnTo>
                  <a:lnTo>
                    <a:pt x="54871" y="20081"/>
                  </a:lnTo>
                  <a:lnTo>
                    <a:pt x="55119" y="19213"/>
                  </a:lnTo>
                  <a:lnTo>
                    <a:pt x="55505" y="18616"/>
                  </a:lnTo>
                  <a:lnTo>
                    <a:pt x="56029" y="18344"/>
                  </a:lnTo>
                  <a:lnTo>
                    <a:pt x="56084" y="18453"/>
                  </a:lnTo>
                  <a:lnTo>
                    <a:pt x="56139" y="18453"/>
                  </a:lnTo>
                  <a:lnTo>
                    <a:pt x="56139" y="18453"/>
                  </a:lnTo>
                  <a:lnTo>
                    <a:pt x="56167" y="18453"/>
                  </a:lnTo>
                  <a:lnTo>
                    <a:pt x="56277" y="18561"/>
                  </a:lnTo>
                  <a:lnTo>
                    <a:pt x="56277" y="17856"/>
                  </a:lnTo>
                  <a:lnTo>
                    <a:pt x="56415" y="17856"/>
                  </a:lnTo>
                  <a:lnTo>
                    <a:pt x="56525" y="17856"/>
                  </a:lnTo>
                  <a:lnTo>
                    <a:pt x="56608" y="17856"/>
                  </a:lnTo>
                  <a:lnTo>
                    <a:pt x="56663" y="17856"/>
                  </a:lnTo>
                  <a:lnTo>
                    <a:pt x="56718" y="17964"/>
                  </a:lnTo>
                  <a:lnTo>
                    <a:pt x="56746" y="17964"/>
                  </a:lnTo>
                  <a:lnTo>
                    <a:pt x="56911" y="18181"/>
                  </a:lnTo>
                  <a:lnTo>
                    <a:pt x="57077" y="17421"/>
                  </a:lnTo>
                  <a:lnTo>
                    <a:pt x="57380" y="16933"/>
                  </a:lnTo>
                  <a:lnTo>
                    <a:pt x="57711" y="16770"/>
                  </a:lnTo>
                  <a:lnTo>
                    <a:pt x="58152" y="16553"/>
                  </a:lnTo>
                  <a:lnTo>
                    <a:pt x="58593" y="16445"/>
                  </a:lnTo>
                  <a:lnTo>
                    <a:pt x="58786" y="16824"/>
                  </a:lnTo>
                  <a:lnTo>
                    <a:pt x="59007" y="17042"/>
                  </a:lnTo>
                  <a:lnTo>
                    <a:pt x="59200" y="17096"/>
                  </a:lnTo>
                  <a:lnTo>
                    <a:pt x="59393" y="17204"/>
                  </a:lnTo>
                  <a:lnTo>
                    <a:pt x="59558" y="17584"/>
                  </a:lnTo>
                  <a:lnTo>
                    <a:pt x="59641" y="18344"/>
                  </a:lnTo>
                  <a:lnTo>
                    <a:pt x="59586" y="18453"/>
                  </a:lnTo>
                  <a:lnTo>
                    <a:pt x="59558" y="18561"/>
                  </a:lnTo>
                  <a:lnTo>
                    <a:pt x="59503" y="18561"/>
                  </a:lnTo>
                  <a:lnTo>
                    <a:pt x="59503" y="18616"/>
                  </a:lnTo>
                  <a:lnTo>
                    <a:pt x="59448" y="18724"/>
                  </a:lnTo>
                  <a:lnTo>
                    <a:pt x="59448" y="18941"/>
                  </a:lnTo>
                  <a:lnTo>
                    <a:pt x="59503" y="19104"/>
                  </a:lnTo>
                  <a:lnTo>
                    <a:pt x="59558" y="19104"/>
                  </a:lnTo>
                  <a:lnTo>
                    <a:pt x="59586" y="19213"/>
                  </a:lnTo>
                  <a:lnTo>
                    <a:pt x="59641" y="19375"/>
                  </a:lnTo>
                  <a:lnTo>
                    <a:pt x="59972" y="19104"/>
                  </a:lnTo>
                  <a:lnTo>
                    <a:pt x="60165" y="18995"/>
                  </a:lnTo>
                  <a:lnTo>
                    <a:pt x="60303" y="18995"/>
                  </a:lnTo>
                  <a:lnTo>
                    <a:pt x="60358" y="19213"/>
                  </a:lnTo>
                  <a:lnTo>
                    <a:pt x="60413" y="19484"/>
                  </a:lnTo>
                  <a:lnTo>
                    <a:pt x="60551" y="19755"/>
                  </a:lnTo>
                  <a:lnTo>
                    <a:pt x="60689" y="20081"/>
                  </a:lnTo>
                  <a:lnTo>
                    <a:pt x="61571" y="20244"/>
                  </a:lnTo>
                  <a:lnTo>
                    <a:pt x="61902" y="20624"/>
                  </a:lnTo>
                  <a:lnTo>
                    <a:pt x="62288" y="21221"/>
                  </a:lnTo>
                  <a:lnTo>
                    <a:pt x="62674" y="21981"/>
                  </a:lnTo>
                  <a:lnTo>
                    <a:pt x="63005" y="22795"/>
                  </a:lnTo>
                  <a:lnTo>
                    <a:pt x="63308" y="23663"/>
                  </a:lnTo>
                  <a:lnTo>
                    <a:pt x="63391" y="24531"/>
                  </a:lnTo>
                  <a:lnTo>
                    <a:pt x="63336" y="25345"/>
                  </a:lnTo>
                  <a:lnTo>
                    <a:pt x="63005" y="26051"/>
                  </a:lnTo>
                  <a:lnTo>
                    <a:pt x="62564" y="26485"/>
                  </a:lnTo>
                  <a:lnTo>
                    <a:pt x="62095" y="26485"/>
                  </a:lnTo>
                  <a:lnTo>
                    <a:pt x="61654" y="26105"/>
                  </a:lnTo>
                  <a:lnTo>
                    <a:pt x="61268" y="25725"/>
                  </a:lnTo>
                  <a:lnTo>
                    <a:pt x="60882" y="25454"/>
                  </a:lnTo>
                  <a:lnTo>
                    <a:pt x="60937" y="26105"/>
                  </a:lnTo>
                  <a:lnTo>
                    <a:pt x="60992" y="26974"/>
                  </a:lnTo>
                  <a:lnTo>
                    <a:pt x="61047" y="27896"/>
                  </a:lnTo>
                  <a:lnTo>
                    <a:pt x="61130" y="28656"/>
                  </a:lnTo>
                  <a:lnTo>
                    <a:pt x="61240" y="29145"/>
                  </a:lnTo>
                  <a:lnTo>
                    <a:pt x="61323" y="29416"/>
                  </a:lnTo>
                  <a:lnTo>
                    <a:pt x="61461" y="29525"/>
                  </a:lnTo>
                  <a:lnTo>
                    <a:pt x="61571" y="29742"/>
                  </a:lnTo>
                  <a:lnTo>
                    <a:pt x="61764" y="29796"/>
                  </a:lnTo>
                  <a:lnTo>
                    <a:pt x="61709" y="29145"/>
                  </a:lnTo>
                  <a:lnTo>
                    <a:pt x="61654" y="28656"/>
                  </a:lnTo>
                  <a:lnTo>
                    <a:pt x="61654" y="28113"/>
                  </a:lnTo>
                  <a:lnTo>
                    <a:pt x="61764" y="28113"/>
                  </a:lnTo>
                  <a:lnTo>
                    <a:pt x="61764" y="27896"/>
                  </a:lnTo>
                  <a:lnTo>
                    <a:pt x="62095" y="28276"/>
                  </a:lnTo>
                  <a:lnTo>
                    <a:pt x="62426" y="28656"/>
                  </a:lnTo>
                  <a:lnTo>
                    <a:pt x="62812" y="28982"/>
                  </a:lnTo>
                  <a:lnTo>
                    <a:pt x="62867" y="28765"/>
                  </a:lnTo>
                  <a:lnTo>
                    <a:pt x="62922" y="28602"/>
                  </a:lnTo>
                  <a:lnTo>
                    <a:pt x="62950" y="28493"/>
                  </a:lnTo>
                  <a:lnTo>
                    <a:pt x="63005" y="28222"/>
                  </a:lnTo>
                  <a:lnTo>
                    <a:pt x="63005" y="27896"/>
                  </a:lnTo>
                  <a:lnTo>
                    <a:pt x="62950" y="27842"/>
                  </a:lnTo>
                  <a:lnTo>
                    <a:pt x="62922" y="27734"/>
                  </a:lnTo>
                  <a:lnTo>
                    <a:pt x="62867" y="27625"/>
                  </a:lnTo>
                  <a:lnTo>
                    <a:pt x="62867" y="27516"/>
                  </a:lnTo>
                  <a:lnTo>
                    <a:pt x="62867" y="27354"/>
                  </a:lnTo>
                  <a:lnTo>
                    <a:pt x="62812" y="27082"/>
                  </a:lnTo>
                  <a:lnTo>
                    <a:pt x="63253" y="26702"/>
                  </a:lnTo>
                  <a:lnTo>
                    <a:pt x="63529" y="26105"/>
                  </a:lnTo>
                  <a:lnTo>
                    <a:pt x="63777" y="25454"/>
                  </a:lnTo>
                  <a:lnTo>
                    <a:pt x="63915" y="25563"/>
                  </a:lnTo>
                  <a:lnTo>
                    <a:pt x="64108" y="25671"/>
                  </a:lnTo>
                  <a:lnTo>
                    <a:pt x="64301" y="25725"/>
                  </a:lnTo>
                  <a:lnTo>
                    <a:pt x="64494" y="25834"/>
                  </a:lnTo>
                  <a:lnTo>
                    <a:pt x="64411" y="23772"/>
                  </a:lnTo>
                  <a:lnTo>
                    <a:pt x="64218" y="21492"/>
                  </a:lnTo>
                  <a:lnTo>
                    <a:pt x="65018" y="21492"/>
                  </a:lnTo>
                  <a:lnTo>
                    <a:pt x="65211" y="21872"/>
                  </a:lnTo>
                  <a:lnTo>
                    <a:pt x="65404" y="22415"/>
                  </a:lnTo>
                  <a:lnTo>
                    <a:pt x="65569" y="22903"/>
                  </a:lnTo>
                  <a:lnTo>
                    <a:pt x="65569" y="23392"/>
                  </a:lnTo>
                  <a:lnTo>
                    <a:pt x="65459" y="23446"/>
                  </a:lnTo>
                  <a:lnTo>
                    <a:pt x="65404" y="23446"/>
                  </a:lnTo>
                  <a:lnTo>
                    <a:pt x="65321" y="23554"/>
                  </a:lnTo>
                  <a:lnTo>
                    <a:pt x="65128" y="23554"/>
                  </a:lnTo>
                  <a:lnTo>
                    <a:pt x="65128" y="24586"/>
                  </a:lnTo>
                  <a:lnTo>
                    <a:pt x="65266" y="24694"/>
                  </a:lnTo>
                  <a:lnTo>
                    <a:pt x="65321" y="24803"/>
                  </a:lnTo>
                  <a:lnTo>
                    <a:pt x="65404" y="24911"/>
                  </a:lnTo>
                  <a:lnTo>
                    <a:pt x="65514" y="24966"/>
                  </a:lnTo>
                  <a:lnTo>
                    <a:pt x="65652" y="24966"/>
                  </a:lnTo>
                  <a:lnTo>
                    <a:pt x="65707" y="24966"/>
                  </a:lnTo>
                  <a:lnTo>
                    <a:pt x="65762" y="24911"/>
                  </a:lnTo>
                  <a:lnTo>
                    <a:pt x="65762" y="24911"/>
                  </a:lnTo>
                  <a:lnTo>
                    <a:pt x="65790" y="24911"/>
                  </a:lnTo>
                  <a:lnTo>
                    <a:pt x="65900" y="24803"/>
                  </a:lnTo>
                  <a:lnTo>
                    <a:pt x="65955" y="24531"/>
                  </a:lnTo>
                  <a:lnTo>
                    <a:pt x="65955" y="24314"/>
                  </a:lnTo>
                  <a:lnTo>
                    <a:pt x="65955" y="24043"/>
                  </a:lnTo>
                  <a:lnTo>
                    <a:pt x="65955" y="23826"/>
                  </a:lnTo>
                  <a:lnTo>
                    <a:pt x="65900" y="23554"/>
                  </a:lnTo>
                  <a:lnTo>
                    <a:pt x="66231" y="22686"/>
                  </a:lnTo>
                  <a:lnTo>
                    <a:pt x="66617" y="21981"/>
                  </a:lnTo>
                  <a:lnTo>
                    <a:pt x="66948" y="21112"/>
                  </a:lnTo>
                  <a:lnTo>
                    <a:pt x="67113" y="21004"/>
                  </a:lnTo>
                  <a:lnTo>
                    <a:pt x="67251" y="21004"/>
                  </a:lnTo>
                  <a:lnTo>
                    <a:pt x="67306" y="20895"/>
                  </a:lnTo>
                  <a:lnTo>
                    <a:pt x="67389" y="21004"/>
                  </a:lnTo>
                  <a:lnTo>
                    <a:pt x="67500" y="21112"/>
                  </a:lnTo>
                  <a:lnTo>
                    <a:pt x="67527" y="21275"/>
                  </a:lnTo>
                  <a:lnTo>
                    <a:pt x="67582" y="21492"/>
                  </a:lnTo>
                  <a:lnTo>
                    <a:pt x="67637" y="21601"/>
                  </a:lnTo>
                  <a:lnTo>
                    <a:pt x="67665" y="21763"/>
                  </a:lnTo>
                  <a:lnTo>
                    <a:pt x="67775" y="21872"/>
                  </a:lnTo>
                  <a:lnTo>
                    <a:pt x="67775" y="21655"/>
                  </a:lnTo>
                  <a:lnTo>
                    <a:pt x="67858" y="21492"/>
                  </a:lnTo>
                  <a:lnTo>
                    <a:pt x="67913" y="21275"/>
                  </a:lnTo>
                  <a:lnTo>
                    <a:pt x="67968" y="21112"/>
                  </a:lnTo>
                  <a:lnTo>
                    <a:pt x="67968" y="20841"/>
                  </a:lnTo>
                  <a:lnTo>
                    <a:pt x="68023" y="20461"/>
                  </a:lnTo>
                  <a:lnTo>
                    <a:pt x="68437" y="20461"/>
                  </a:lnTo>
                  <a:lnTo>
                    <a:pt x="68823" y="20624"/>
                  </a:lnTo>
                  <a:lnTo>
                    <a:pt x="69181" y="20841"/>
                  </a:lnTo>
                  <a:lnTo>
                    <a:pt x="68933" y="21221"/>
                  </a:lnTo>
                  <a:lnTo>
                    <a:pt x="68685" y="21492"/>
                  </a:lnTo>
                  <a:lnTo>
                    <a:pt x="68492" y="21763"/>
                  </a:lnTo>
                  <a:lnTo>
                    <a:pt x="68299" y="22306"/>
                  </a:lnTo>
                  <a:lnTo>
                    <a:pt x="68547" y="22306"/>
                  </a:lnTo>
                  <a:lnTo>
                    <a:pt x="68685" y="22035"/>
                  </a:lnTo>
                  <a:lnTo>
                    <a:pt x="69016" y="21763"/>
                  </a:lnTo>
                  <a:lnTo>
                    <a:pt x="69375" y="21492"/>
                  </a:lnTo>
                  <a:lnTo>
                    <a:pt x="69650" y="21275"/>
                  </a:lnTo>
                  <a:lnTo>
                    <a:pt x="69954" y="21112"/>
                  </a:lnTo>
                  <a:lnTo>
                    <a:pt x="70036" y="21112"/>
                  </a:lnTo>
                  <a:lnTo>
                    <a:pt x="70091" y="21221"/>
                  </a:lnTo>
                  <a:lnTo>
                    <a:pt x="70174" y="21383"/>
                  </a:lnTo>
                  <a:lnTo>
                    <a:pt x="70229" y="21492"/>
                  </a:lnTo>
                  <a:lnTo>
                    <a:pt x="70284" y="21601"/>
                  </a:lnTo>
                  <a:lnTo>
                    <a:pt x="70367" y="21601"/>
                  </a:lnTo>
                  <a:lnTo>
                    <a:pt x="70560" y="21655"/>
                  </a:lnTo>
                  <a:lnTo>
                    <a:pt x="70615" y="21492"/>
                  </a:lnTo>
                  <a:lnTo>
                    <a:pt x="70670" y="21275"/>
                  </a:lnTo>
                  <a:lnTo>
                    <a:pt x="70698" y="21221"/>
                  </a:lnTo>
                  <a:lnTo>
                    <a:pt x="70698" y="21004"/>
                  </a:lnTo>
                  <a:lnTo>
                    <a:pt x="70753" y="20732"/>
                  </a:lnTo>
                  <a:lnTo>
                    <a:pt x="70753" y="20461"/>
                  </a:lnTo>
                  <a:lnTo>
                    <a:pt x="70670" y="20244"/>
                  </a:lnTo>
                  <a:lnTo>
                    <a:pt x="70615" y="20081"/>
                  </a:lnTo>
                  <a:lnTo>
                    <a:pt x="70560" y="19864"/>
                  </a:lnTo>
                  <a:lnTo>
                    <a:pt x="70560" y="19592"/>
                  </a:lnTo>
                  <a:lnTo>
                    <a:pt x="70560" y="19213"/>
                  </a:lnTo>
                  <a:lnTo>
                    <a:pt x="70698" y="18995"/>
                  </a:lnTo>
                  <a:lnTo>
                    <a:pt x="70808" y="18833"/>
                  </a:lnTo>
                  <a:lnTo>
                    <a:pt x="70891" y="18724"/>
                  </a:lnTo>
                  <a:lnTo>
                    <a:pt x="71084" y="18561"/>
                  </a:lnTo>
                  <a:lnTo>
                    <a:pt x="71194" y="18616"/>
                  </a:lnTo>
                  <a:lnTo>
                    <a:pt x="71332" y="18724"/>
                  </a:lnTo>
                  <a:lnTo>
                    <a:pt x="71525" y="18724"/>
                  </a:lnTo>
                  <a:lnTo>
                    <a:pt x="71718" y="18724"/>
                  </a:lnTo>
                  <a:lnTo>
                    <a:pt x="71966" y="19321"/>
                  </a:lnTo>
                  <a:lnTo>
                    <a:pt x="72297" y="19972"/>
                  </a:lnTo>
                  <a:lnTo>
                    <a:pt x="72794" y="20624"/>
                  </a:lnTo>
                  <a:lnTo>
                    <a:pt x="73207" y="21275"/>
                  </a:lnTo>
                  <a:lnTo>
                    <a:pt x="73593" y="21655"/>
                  </a:lnTo>
                  <a:lnTo>
                    <a:pt x="73841" y="21872"/>
                  </a:lnTo>
                  <a:lnTo>
                    <a:pt x="73897" y="21763"/>
                  </a:lnTo>
                  <a:lnTo>
                    <a:pt x="73897" y="21763"/>
                  </a:lnTo>
                  <a:lnTo>
                    <a:pt x="73897" y="21655"/>
                  </a:lnTo>
                  <a:lnTo>
                    <a:pt x="73897" y="21655"/>
                  </a:lnTo>
                  <a:lnTo>
                    <a:pt x="73924" y="21492"/>
                  </a:lnTo>
                  <a:lnTo>
                    <a:pt x="73786" y="21221"/>
                  </a:lnTo>
                  <a:lnTo>
                    <a:pt x="73704" y="21004"/>
                  </a:lnTo>
                  <a:lnTo>
                    <a:pt x="73648" y="20732"/>
                  </a:lnTo>
                  <a:lnTo>
                    <a:pt x="73538" y="20461"/>
                  </a:lnTo>
                  <a:lnTo>
                    <a:pt x="73511" y="20081"/>
                  </a:lnTo>
                  <a:lnTo>
                    <a:pt x="73069" y="20081"/>
                  </a:lnTo>
                  <a:lnTo>
                    <a:pt x="73125" y="18941"/>
                  </a:lnTo>
                  <a:lnTo>
                    <a:pt x="73014" y="18073"/>
                  </a:lnTo>
                  <a:lnTo>
                    <a:pt x="72959" y="17313"/>
                  </a:lnTo>
                  <a:lnTo>
                    <a:pt x="72876" y="16282"/>
                  </a:lnTo>
                  <a:lnTo>
                    <a:pt x="73152" y="15902"/>
                  </a:lnTo>
                  <a:lnTo>
                    <a:pt x="73345" y="15413"/>
                  </a:lnTo>
                  <a:lnTo>
                    <a:pt x="73455" y="14871"/>
                  </a:lnTo>
                  <a:lnTo>
                    <a:pt x="73538" y="14165"/>
                  </a:lnTo>
                  <a:lnTo>
                    <a:pt x="73648" y="13622"/>
                  </a:lnTo>
                  <a:lnTo>
                    <a:pt x="73786" y="13025"/>
                  </a:lnTo>
                  <a:lnTo>
                    <a:pt x="73979" y="12591"/>
                  </a:lnTo>
                  <a:lnTo>
                    <a:pt x="74227" y="12265"/>
                  </a:lnTo>
                  <a:lnTo>
                    <a:pt x="74669" y="12211"/>
                  </a:lnTo>
                  <a:lnTo>
                    <a:pt x="75193" y="12265"/>
                  </a:lnTo>
                  <a:lnTo>
                    <a:pt x="75330" y="12754"/>
                  </a:lnTo>
                  <a:lnTo>
                    <a:pt x="75523" y="13134"/>
                  </a:lnTo>
                  <a:lnTo>
                    <a:pt x="75468" y="13894"/>
                  </a:lnTo>
                  <a:lnTo>
                    <a:pt x="75386" y="14654"/>
                  </a:lnTo>
                  <a:lnTo>
                    <a:pt x="75275" y="15305"/>
                  </a:lnTo>
                  <a:lnTo>
                    <a:pt x="75248" y="15902"/>
                  </a:lnTo>
                  <a:lnTo>
                    <a:pt x="75193" y="16282"/>
                  </a:lnTo>
                  <a:lnTo>
                    <a:pt x="75275" y="16770"/>
                  </a:lnTo>
                  <a:lnTo>
                    <a:pt x="75441" y="17421"/>
                  </a:lnTo>
                  <a:lnTo>
                    <a:pt x="75523" y="18181"/>
                  </a:lnTo>
                  <a:lnTo>
                    <a:pt x="75606" y="18724"/>
                  </a:lnTo>
                  <a:lnTo>
                    <a:pt x="75606" y="19375"/>
                  </a:lnTo>
                  <a:lnTo>
                    <a:pt x="75523" y="19972"/>
                  </a:lnTo>
                  <a:lnTo>
                    <a:pt x="75441" y="20461"/>
                  </a:lnTo>
                  <a:lnTo>
                    <a:pt x="75441" y="20841"/>
                  </a:lnTo>
                  <a:lnTo>
                    <a:pt x="75468" y="21112"/>
                  </a:lnTo>
                  <a:lnTo>
                    <a:pt x="75523" y="21275"/>
                  </a:lnTo>
                  <a:lnTo>
                    <a:pt x="75606" y="21492"/>
                  </a:lnTo>
                  <a:lnTo>
                    <a:pt x="75716" y="21655"/>
                  </a:lnTo>
                  <a:lnTo>
                    <a:pt x="75772" y="21981"/>
                  </a:lnTo>
                  <a:lnTo>
                    <a:pt x="75854" y="22306"/>
                  </a:lnTo>
                  <a:lnTo>
                    <a:pt x="75716" y="22903"/>
                  </a:lnTo>
                  <a:lnTo>
                    <a:pt x="75606" y="23554"/>
                  </a:lnTo>
                  <a:lnTo>
                    <a:pt x="75606" y="24423"/>
                  </a:lnTo>
                  <a:lnTo>
                    <a:pt x="75468" y="24586"/>
                  </a:lnTo>
                  <a:lnTo>
                    <a:pt x="75386" y="24803"/>
                  </a:lnTo>
                  <a:lnTo>
                    <a:pt x="75248" y="24911"/>
                  </a:lnTo>
                  <a:lnTo>
                    <a:pt x="75082" y="25074"/>
                  </a:lnTo>
                  <a:lnTo>
                    <a:pt x="74889" y="25183"/>
                  </a:lnTo>
                  <a:lnTo>
                    <a:pt x="74889" y="25454"/>
                  </a:lnTo>
                  <a:lnTo>
                    <a:pt x="75441" y="25454"/>
                  </a:lnTo>
                  <a:lnTo>
                    <a:pt x="75468" y="25345"/>
                  </a:lnTo>
                  <a:lnTo>
                    <a:pt x="75468" y="25345"/>
                  </a:lnTo>
                  <a:lnTo>
                    <a:pt x="75523" y="25291"/>
                  </a:lnTo>
                  <a:lnTo>
                    <a:pt x="75523" y="25291"/>
                  </a:lnTo>
                  <a:lnTo>
                    <a:pt x="75606" y="25183"/>
                  </a:lnTo>
                  <a:lnTo>
                    <a:pt x="75799" y="24531"/>
                  </a:lnTo>
                  <a:lnTo>
                    <a:pt x="75992" y="23772"/>
                  </a:lnTo>
                  <a:lnTo>
                    <a:pt x="76158" y="23175"/>
                  </a:lnTo>
                  <a:lnTo>
                    <a:pt x="76240" y="22252"/>
                  </a:lnTo>
                  <a:lnTo>
                    <a:pt x="76158" y="21383"/>
                  </a:lnTo>
                  <a:lnTo>
                    <a:pt x="76102" y="20515"/>
                  </a:lnTo>
                  <a:lnTo>
                    <a:pt x="76047" y="19755"/>
                  </a:lnTo>
                  <a:lnTo>
                    <a:pt x="76571" y="19755"/>
                  </a:lnTo>
                  <a:lnTo>
                    <a:pt x="77068" y="19755"/>
                  </a:lnTo>
                  <a:lnTo>
                    <a:pt x="77536" y="20081"/>
                  </a:lnTo>
                  <a:lnTo>
                    <a:pt x="77536" y="19755"/>
                  </a:lnTo>
                  <a:lnTo>
                    <a:pt x="77068" y="19375"/>
                  </a:lnTo>
                  <a:lnTo>
                    <a:pt x="76488" y="18941"/>
                  </a:lnTo>
                  <a:lnTo>
                    <a:pt x="75965" y="18561"/>
                  </a:lnTo>
                  <a:lnTo>
                    <a:pt x="75854" y="17584"/>
                  </a:lnTo>
                  <a:lnTo>
                    <a:pt x="75716" y="16933"/>
                  </a:lnTo>
                  <a:lnTo>
                    <a:pt x="75579" y="16390"/>
                  </a:lnTo>
                  <a:lnTo>
                    <a:pt x="75441" y="15630"/>
                  </a:lnTo>
                  <a:lnTo>
                    <a:pt x="76047" y="14545"/>
                  </a:lnTo>
                  <a:lnTo>
                    <a:pt x="76047" y="12754"/>
                  </a:lnTo>
                  <a:lnTo>
                    <a:pt x="76158" y="12754"/>
                  </a:lnTo>
                  <a:lnTo>
                    <a:pt x="76240" y="12754"/>
                  </a:lnTo>
                  <a:lnTo>
                    <a:pt x="76295" y="12754"/>
                  </a:lnTo>
                  <a:lnTo>
                    <a:pt x="76295" y="12862"/>
                  </a:lnTo>
                  <a:lnTo>
                    <a:pt x="76378" y="12971"/>
                  </a:lnTo>
                  <a:lnTo>
                    <a:pt x="76488" y="13514"/>
                  </a:lnTo>
                  <a:lnTo>
                    <a:pt x="76571" y="14111"/>
                  </a:lnTo>
                  <a:lnTo>
                    <a:pt x="76764" y="14545"/>
                  </a:lnTo>
                  <a:lnTo>
                    <a:pt x="77123" y="14165"/>
                  </a:lnTo>
                  <a:lnTo>
                    <a:pt x="77536" y="14002"/>
                  </a:lnTo>
                  <a:lnTo>
                    <a:pt x="78088" y="14002"/>
                  </a:lnTo>
                  <a:lnTo>
                    <a:pt x="78363" y="14762"/>
                  </a:lnTo>
                  <a:lnTo>
                    <a:pt x="78805" y="15522"/>
                  </a:lnTo>
                  <a:lnTo>
                    <a:pt x="79218" y="16065"/>
                  </a:lnTo>
                  <a:lnTo>
                    <a:pt x="79218" y="15630"/>
                  </a:lnTo>
                  <a:lnTo>
                    <a:pt x="78887" y="14925"/>
                  </a:lnTo>
                  <a:lnTo>
                    <a:pt x="78639" y="14111"/>
                  </a:lnTo>
                  <a:lnTo>
                    <a:pt x="78501" y="13025"/>
                  </a:lnTo>
                  <a:lnTo>
                    <a:pt x="78363" y="11994"/>
                  </a:lnTo>
                  <a:lnTo>
                    <a:pt x="78253" y="10854"/>
                  </a:lnTo>
                  <a:lnTo>
                    <a:pt x="78887" y="10474"/>
                  </a:lnTo>
                  <a:lnTo>
                    <a:pt x="79577" y="10203"/>
                  </a:lnTo>
                  <a:lnTo>
                    <a:pt x="79770" y="11071"/>
                  </a:lnTo>
                  <a:lnTo>
                    <a:pt x="79852" y="11071"/>
                  </a:lnTo>
                  <a:lnTo>
                    <a:pt x="79963" y="10203"/>
                  </a:lnTo>
                  <a:lnTo>
                    <a:pt x="80045" y="9280"/>
                  </a:lnTo>
                  <a:lnTo>
                    <a:pt x="80183" y="8303"/>
                  </a:lnTo>
                  <a:lnTo>
                    <a:pt x="80625" y="7815"/>
                  </a:lnTo>
                  <a:lnTo>
                    <a:pt x="80955" y="7272"/>
                  </a:lnTo>
                  <a:lnTo>
                    <a:pt x="81341" y="6675"/>
                  </a:lnTo>
                  <a:lnTo>
                    <a:pt x="81727" y="6350"/>
                  </a:lnTo>
                  <a:lnTo>
                    <a:pt x="82169" y="6024"/>
                  </a:lnTo>
                  <a:lnTo>
                    <a:pt x="82748" y="6024"/>
                  </a:lnTo>
                  <a:lnTo>
                    <a:pt x="82803" y="5644"/>
                  </a:lnTo>
                  <a:lnTo>
                    <a:pt x="82886" y="5373"/>
                  </a:lnTo>
                  <a:lnTo>
                    <a:pt x="82941" y="5101"/>
                  </a:lnTo>
                  <a:lnTo>
                    <a:pt x="83023" y="4830"/>
                  </a:lnTo>
                  <a:lnTo>
                    <a:pt x="83327" y="4830"/>
                  </a:lnTo>
                  <a:lnTo>
                    <a:pt x="83713" y="4830"/>
                  </a:lnTo>
                  <a:lnTo>
                    <a:pt x="84099" y="4830"/>
                  </a:lnTo>
                  <a:lnTo>
                    <a:pt x="84375" y="4830"/>
                  </a:lnTo>
                  <a:lnTo>
                    <a:pt x="84512" y="4830"/>
                  </a:lnTo>
                  <a:lnTo>
                    <a:pt x="84705" y="4504"/>
                  </a:lnTo>
                  <a:lnTo>
                    <a:pt x="84898" y="4233"/>
                  </a:lnTo>
                  <a:lnTo>
                    <a:pt x="85091" y="3853"/>
                  </a:lnTo>
                  <a:lnTo>
                    <a:pt x="85257" y="3582"/>
                  </a:lnTo>
                  <a:lnTo>
                    <a:pt x="85395" y="3690"/>
                  </a:lnTo>
                  <a:lnTo>
                    <a:pt x="85477" y="3690"/>
                  </a:lnTo>
                  <a:lnTo>
                    <a:pt x="85643" y="3744"/>
                  </a:lnTo>
                  <a:lnTo>
                    <a:pt x="85781" y="3744"/>
                  </a:lnTo>
                  <a:lnTo>
                    <a:pt x="85781" y="2713"/>
                  </a:lnTo>
                  <a:lnTo>
                    <a:pt x="86194" y="2333"/>
                  </a:lnTo>
                  <a:lnTo>
                    <a:pt x="86553" y="1953"/>
                  </a:lnTo>
                  <a:lnTo>
                    <a:pt x="86884" y="1465"/>
                  </a:lnTo>
                  <a:lnTo>
                    <a:pt x="87159" y="922"/>
                  </a:lnTo>
                  <a:lnTo>
                    <a:pt x="87270" y="0"/>
                  </a:lnTo>
                  <a:close/>
                </a:path>
              </a:pathLst>
            </a:custGeom>
            <a:grpFill/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95040" tIns="97493" rIns="195040" bIns="97493" anchor="t" anchorCtr="0">
              <a:noAutofit/>
            </a:bodyPr>
            <a:lstStyle/>
            <a:p>
              <a:endParaRPr sz="280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Shape 806"/>
            <p:cNvSpPr/>
            <p:nvPr/>
          </p:nvSpPr>
          <p:spPr>
            <a:xfrm>
              <a:off x="2097088" y="1382712"/>
              <a:ext cx="4552950" cy="1549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92" y="29877"/>
                  </a:moveTo>
                  <a:lnTo>
                    <a:pt x="1046" y="30491"/>
                  </a:lnTo>
                  <a:lnTo>
                    <a:pt x="1548" y="31598"/>
                  </a:lnTo>
                  <a:lnTo>
                    <a:pt x="1966" y="32581"/>
                  </a:lnTo>
                  <a:lnTo>
                    <a:pt x="2426" y="33934"/>
                  </a:lnTo>
                  <a:lnTo>
                    <a:pt x="2845" y="34918"/>
                  </a:lnTo>
                  <a:lnTo>
                    <a:pt x="2845" y="34549"/>
                  </a:lnTo>
                  <a:lnTo>
                    <a:pt x="3096" y="34549"/>
                  </a:lnTo>
                  <a:lnTo>
                    <a:pt x="3096" y="34918"/>
                  </a:lnTo>
                  <a:lnTo>
                    <a:pt x="3138" y="35409"/>
                  </a:lnTo>
                  <a:lnTo>
                    <a:pt x="3305" y="36024"/>
                  </a:lnTo>
                  <a:lnTo>
                    <a:pt x="3389" y="36885"/>
                  </a:lnTo>
                  <a:lnTo>
                    <a:pt x="3096" y="36885"/>
                  </a:lnTo>
                  <a:lnTo>
                    <a:pt x="2928" y="36885"/>
                  </a:lnTo>
                  <a:lnTo>
                    <a:pt x="2928" y="37131"/>
                  </a:lnTo>
                  <a:lnTo>
                    <a:pt x="2845" y="37131"/>
                  </a:lnTo>
                  <a:lnTo>
                    <a:pt x="2719" y="37131"/>
                  </a:lnTo>
                  <a:lnTo>
                    <a:pt x="2552" y="37377"/>
                  </a:lnTo>
                  <a:lnTo>
                    <a:pt x="1966" y="36024"/>
                  </a:lnTo>
                  <a:lnTo>
                    <a:pt x="1380" y="35409"/>
                  </a:lnTo>
                  <a:lnTo>
                    <a:pt x="669" y="34918"/>
                  </a:lnTo>
                  <a:lnTo>
                    <a:pt x="0" y="33934"/>
                  </a:lnTo>
                  <a:lnTo>
                    <a:pt x="251" y="33319"/>
                  </a:lnTo>
                  <a:lnTo>
                    <a:pt x="292" y="32581"/>
                  </a:lnTo>
                  <a:lnTo>
                    <a:pt x="251" y="31967"/>
                  </a:lnTo>
                  <a:lnTo>
                    <a:pt x="251" y="31106"/>
                  </a:lnTo>
                  <a:lnTo>
                    <a:pt x="292" y="29877"/>
                  </a:lnTo>
                  <a:close/>
                  <a:moveTo>
                    <a:pt x="51129" y="29016"/>
                  </a:moveTo>
                  <a:lnTo>
                    <a:pt x="51297" y="29016"/>
                  </a:lnTo>
                  <a:lnTo>
                    <a:pt x="51422" y="29139"/>
                  </a:lnTo>
                  <a:lnTo>
                    <a:pt x="51506" y="29385"/>
                  </a:lnTo>
                  <a:lnTo>
                    <a:pt x="51589" y="29631"/>
                  </a:lnTo>
                  <a:lnTo>
                    <a:pt x="51631" y="29877"/>
                  </a:lnTo>
                  <a:lnTo>
                    <a:pt x="51631" y="30000"/>
                  </a:lnTo>
                  <a:lnTo>
                    <a:pt x="51631" y="30245"/>
                  </a:lnTo>
                  <a:lnTo>
                    <a:pt x="51715" y="30737"/>
                  </a:lnTo>
                  <a:lnTo>
                    <a:pt x="51422" y="30737"/>
                  </a:lnTo>
                  <a:lnTo>
                    <a:pt x="51297" y="30860"/>
                  </a:lnTo>
                  <a:lnTo>
                    <a:pt x="51129" y="30860"/>
                  </a:lnTo>
                  <a:lnTo>
                    <a:pt x="51004" y="31106"/>
                  </a:lnTo>
                  <a:lnTo>
                    <a:pt x="50753" y="31106"/>
                  </a:lnTo>
                  <a:lnTo>
                    <a:pt x="50753" y="30737"/>
                  </a:lnTo>
                  <a:lnTo>
                    <a:pt x="50627" y="30737"/>
                  </a:lnTo>
                  <a:lnTo>
                    <a:pt x="50627" y="29139"/>
                  </a:lnTo>
                  <a:lnTo>
                    <a:pt x="50836" y="29139"/>
                  </a:lnTo>
                  <a:lnTo>
                    <a:pt x="51046" y="29016"/>
                  </a:lnTo>
                  <a:lnTo>
                    <a:pt x="51129" y="29016"/>
                  </a:lnTo>
                  <a:close/>
                  <a:moveTo>
                    <a:pt x="2552" y="27909"/>
                  </a:moveTo>
                  <a:lnTo>
                    <a:pt x="3221" y="27909"/>
                  </a:lnTo>
                  <a:lnTo>
                    <a:pt x="3221" y="28278"/>
                  </a:lnTo>
                  <a:lnTo>
                    <a:pt x="3096" y="28278"/>
                  </a:lnTo>
                  <a:lnTo>
                    <a:pt x="2928" y="28278"/>
                  </a:lnTo>
                  <a:lnTo>
                    <a:pt x="2845" y="28524"/>
                  </a:lnTo>
                  <a:lnTo>
                    <a:pt x="2803" y="28524"/>
                  </a:lnTo>
                  <a:lnTo>
                    <a:pt x="2803" y="28524"/>
                  </a:lnTo>
                  <a:lnTo>
                    <a:pt x="2719" y="28524"/>
                  </a:lnTo>
                  <a:lnTo>
                    <a:pt x="2635" y="28278"/>
                  </a:lnTo>
                  <a:lnTo>
                    <a:pt x="2552" y="27909"/>
                  </a:lnTo>
                  <a:close/>
                  <a:moveTo>
                    <a:pt x="71799" y="24836"/>
                  </a:moveTo>
                  <a:lnTo>
                    <a:pt x="72301" y="24836"/>
                  </a:lnTo>
                  <a:lnTo>
                    <a:pt x="72468" y="26557"/>
                  </a:lnTo>
                  <a:lnTo>
                    <a:pt x="72594" y="27663"/>
                  </a:lnTo>
                  <a:lnTo>
                    <a:pt x="72887" y="28155"/>
                  </a:lnTo>
                  <a:lnTo>
                    <a:pt x="73389" y="28770"/>
                  </a:lnTo>
                  <a:lnTo>
                    <a:pt x="73179" y="31352"/>
                  </a:lnTo>
                  <a:lnTo>
                    <a:pt x="72887" y="33934"/>
                  </a:lnTo>
                  <a:lnTo>
                    <a:pt x="72468" y="35778"/>
                  </a:lnTo>
                  <a:lnTo>
                    <a:pt x="72468" y="33442"/>
                  </a:lnTo>
                  <a:lnTo>
                    <a:pt x="71506" y="33442"/>
                  </a:lnTo>
                  <a:lnTo>
                    <a:pt x="71589" y="30737"/>
                  </a:lnTo>
                  <a:lnTo>
                    <a:pt x="71673" y="28155"/>
                  </a:lnTo>
                  <a:lnTo>
                    <a:pt x="71799" y="24836"/>
                  </a:lnTo>
                  <a:close/>
                  <a:moveTo>
                    <a:pt x="117949" y="19303"/>
                  </a:moveTo>
                  <a:lnTo>
                    <a:pt x="118117" y="19303"/>
                  </a:lnTo>
                  <a:lnTo>
                    <a:pt x="118117" y="19795"/>
                  </a:lnTo>
                  <a:lnTo>
                    <a:pt x="118158" y="20409"/>
                  </a:lnTo>
                  <a:lnTo>
                    <a:pt x="118242" y="20655"/>
                  </a:lnTo>
                  <a:lnTo>
                    <a:pt x="118326" y="21024"/>
                  </a:lnTo>
                  <a:lnTo>
                    <a:pt x="118410" y="21270"/>
                  </a:lnTo>
                  <a:lnTo>
                    <a:pt x="118535" y="21639"/>
                  </a:lnTo>
                  <a:lnTo>
                    <a:pt x="118702" y="21270"/>
                  </a:lnTo>
                  <a:lnTo>
                    <a:pt x="118744" y="20778"/>
                  </a:lnTo>
                  <a:lnTo>
                    <a:pt x="118828" y="20655"/>
                  </a:lnTo>
                  <a:lnTo>
                    <a:pt x="118995" y="20655"/>
                  </a:lnTo>
                  <a:lnTo>
                    <a:pt x="119205" y="20409"/>
                  </a:lnTo>
                  <a:lnTo>
                    <a:pt x="119330" y="21639"/>
                  </a:lnTo>
                  <a:lnTo>
                    <a:pt x="119581" y="22500"/>
                  </a:lnTo>
                  <a:lnTo>
                    <a:pt x="119790" y="23360"/>
                  </a:lnTo>
                  <a:lnTo>
                    <a:pt x="119916" y="24467"/>
                  </a:lnTo>
                  <a:lnTo>
                    <a:pt x="120000" y="25942"/>
                  </a:lnTo>
                  <a:lnTo>
                    <a:pt x="120000" y="26188"/>
                  </a:lnTo>
                  <a:lnTo>
                    <a:pt x="119916" y="26434"/>
                  </a:lnTo>
                  <a:lnTo>
                    <a:pt x="119916" y="26557"/>
                  </a:lnTo>
                  <a:lnTo>
                    <a:pt x="119916" y="26803"/>
                  </a:lnTo>
                  <a:lnTo>
                    <a:pt x="119916" y="27049"/>
                  </a:lnTo>
                  <a:lnTo>
                    <a:pt x="119874" y="27418"/>
                  </a:lnTo>
                  <a:lnTo>
                    <a:pt x="119414" y="28278"/>
                  </a:lnTo>
                  <a:lnTo>
                    <a:pt x="118744" y="29139"/>
                  </a:lnTo>
                  <a:lnTo>
                    <a:pt x="117949" y="29631"/>
                  </a:lnTo>
                  <a:lnTo>
                    <a:pt x="117154" y="30000"/>
                  </a:lnTo>
                  <a:lnTo>
                    <a:pt x="116485" y="30245"/>
                  </a:lnTo>
                  <a:lnTo>
                    <a:pt x="116569" y="29139"/>
                  </a:lnTo>
                  <a:lnTo>
                    <a:pt x="116652" y="28770"/>
                  </a:lnTo>
                  <a:lnTo>
                    <a:pt x="116736" y="28278"/>
                  </a:lnTo>
                  <a:lnTo>
                    <a:pt x="116778" y="28155"/>
                  </a:lnTo>
                  <a:lnTo>
                    <a:pt x="116861" y="28155"/>
                  </a:lnTo>
                  <a:lnTo>
                    <a:pt x="117029" y="27909"/>
                  </a:lnTo>
                  <a:lnTo>
                    <a:pt x="117071" y="27909"/>
                  </a:lnTo>
                  <a:lnTo>
                    <a:pt x="117154" y="27663"/>
                  </a:lnTo>
                  <a:lnTo>
                    <a:pt x="117322" y="27418"/>
                  </a:lnTo>
                  <a:lnTo>
                    <a:pt x="117531" y="25696"/>
                  </a:lnTo>
                  <a:lnTo>
                    <a:pt x="117531" y="23975"/>
                  </a:lnTo>
                  <a:lnTo>
                    <a:pt x="117447" y="22377"/>
                  </a:lnTo>
                  <a:lnTo>
                    <a:pt x="117573" y="21024"/>
                  </a:lnTo>
                  <a:lnTo>
                    <a:pt x="117949" y="19795"/>
                  </a:lnTo>
                  <a:lnTo>
                    <a:pt x="117949" y="19303"/>
                  </a:lnTo>
                  <a:close/>
                  <a:moveTo>
                    <a:pt x="5941" y="18442"/>
                  </a:moveTo>
                  <a:lnTo>
                    <a:pt x="6736" y="21024"/>
                  </a:lnTo>
                  <a:lnTo>
                    <a:pt x="7740" y="22991"/>
                  </a:lnTo>
                  <a:lnTo>
                    <a:pt x="8995" y="24467"/>
                  </a:lnTo>
                  <a:lnTo>
                    <a:pt x="9079" y="26557"/>
                  </a:lnTo>
                  <a:lnTo>
                    <a:pt x="9288" y="28155"/>
                  </a:lnTo>
                  <a:lnTo>
                    <a:pt x="9497" y="29016"/>
                  </a:lnTo>
                  <a:lnTo>
                    <a:pt x="9790" y="29877"/>
                  </a:lnTo>
                  <a:lnTo>
                    <a:pt x="10083" y="31106"/>
                  </a:lnTo>
                  <a:lnTo>
                    <a:pt x="9581" y="31352"/>
                  </a:lnTo>
                  <a:lnTo>
                    <a:pt x="9079" y="31598"/>
                  </a:lnTo>
                  <a:lnTo>
                    <a:pt x="8619" y="32213"/>
                  </a:lnTo>
                  <a:lnTo>
                    <a:pt x="8326" y="33073"/>
                  </a:lnTo>
                  <a:lnTo>
                    <a:pt x="8284" y="33442"/>
                  </a:lnTo>
                  <a:lnTo>
                    <a:pt x="8200" y="33934"/>
                  </a:lnTo>
                  <a:lnTo>
                    <a:pt x="8117" y="34303"/>
                  </a:lnTo>
                  <a:lnTo>
                    <a:pt x="8033" y="34549"/>
                  </a:lnTo>
                  <a:lnTo>
                    <a:pt x="7907" y="34918"/>
                  </a:lnTo>
                  <a:lnTo>
                    <a:pt x="7447" y="35163"/>
                  </a:lnTo>
                  <a:lnTo>
                    <a:pt x="6820" y="35409"/>
                  </a:lnTo>
                  <a:lnTo>
                    <a:pt x="6066" y="35163"/>
                  </a:lnTo>
                  <a:lnTo>
                    <a:pt x="5481" y="34918"/>
                  </a:lnTo>
                  <a:lnTo>
                    <a:pt x="5355" y="33688"/>
                  </a:lnTo>
                  <a:lnTo>
                    <a:pt x="5271" y="32827"/>
                  </a:lnTo>
                  <a:lnTo>
                    <a:pt x="5188" y="32213"/>
                  </a:lnTo>
                  <a:lnTo>
                    <a:pt x="4979" y="31106"/>
                  </a:lnTo>
                  <a:lnTo>
                    <a:pt x="5941" y="30245"/>
                  </a:lnTo>
                  <a:lnTo>
                    <a:pt x="5941" y="29877"/>
                  </a:lnTo>
                  <a:lnTo>
                    <a:pt x="5188" y="29631"/>
                  </a:lnTo>
                  <a:lnTo>
                    <a:pt x="4686" y="29139"/>
                  </a:lnTo>
                  <a:lnTo>
                    <a:pt x="4309" y="28278"/>
                  </a:lnTo>
                  <a:lnTo>
                    <a:pt x="4267" y="27663"/>
                  </a:lnTo>
                  <a:lnTo>
                    <a:pt x="4100" y="27049"/>
                  </a:lnTo>
                  <a:lnTo>
                    <a:pt x="4016" y="26434"/>
                  </a:lnTo>
                  <a:lnTo>
                    <a:pt x="4016" y="25696"/>
                  </a:lnTo>
                  <a:lnTo>
                    <a:pt x="4016" y="25327"/>
                  </a:lnTo>
                  <a:lnTo>
                    <a:pt x="4016" y="24836"/>
                  </a:lnTo>
                  <a:lnTo>
                    <a:pt x="4100" y="24836"/>
                  </a:lnTo>
                  <a:lnTo>
                    <a:pt x="4184" y="24713"/>
                  </a:lnTo>
                  <a:lnTo>
                    <a:pt x="4267" y="24713"/>
                  </a:lnTo>
                  <a:lnTo>
                    <a:pt x="4309" y="24713"/>
                  </a:lnTo>
                  <a:lnTo>
                    <a:pt x="4476" y="24467"/>
                  </a:lnTo>
                  <a:lnTo>
                    <a:pt x="4560" y="23852"/>
                  </a:lnTo>
                  <a:lnTo>
                    <a:pt x="4560" y="23114"/>
                  </a:lnTo>
                  <a:lnTo>
                    <a:pt x="4560" y="22745"/>
                  </a:lnTo>
                  <a:lnTo>
                    <a:pt x="4602" y="22500"/>
                  </a:lnTo>
                  <a:lnTo>
                    <a:pt x="4686" y="22131"/>
                  </a:lnTo>
                  <a:lnTo>
                    <a:pt x="4769" y="22131"/>
                  </a:lnTo>
                  <a:lnTo>
                    <a:pt x="4853" y="21885"/>
                  </a:lnTo>
                  <a:lnTo>
                    <a:pt x="4895" y="21885"/>
                  </a:lnTo>
                  <a:lnTo>
                    <a:pt x="4979" y="21885"/>
                  </a:lnTo>
                  <a:lnTo>
                    <a:pt x="5104" y="21639"/>
                  </a:lnTo>
                  <a:lnTo>
                    <a:pt x="5188" y="20778"/>
                  </a:lnTo>
                  <a:lnTo>
                    <a:pt x="5271" y="20163"/>
                  </a:lnTo>
                  <a:lnTo>
                    <a:pt x="5355" y="19549"/>
                  </a:lnTo>
                  <a:lnTo>
                    <a:pt x="5481" y="18934"/>
                  </a:lnTo>
                  <a:lnTo>
                    <a:pt x="5564" y="18688"/>
                  </a:lnTo>
                  <a:lnTo>
                    <a:pt x="5648" y="18688"/>
                  </a:lnTo>
                  <a:lnTo>
                    <a:pt x="5690" y="18442"/>
                  </a:lnTo>
                  <a:lnTo>
                    <a:pt x="5774" y="18442"/>
                  </a:lnTo>
                  <a:lnTo>
                    <a:pt x="5941" y="18442"/>
                  </a:lnTo>
                  <a:close/>
                  <a:moveTo>
                    <a:pt x="49037" y="16106"/>
                  </a:moveTo>
                  <a:lnTo>
                    <a:pt x="49246" y="16352"/>
                  </a:lnTo>
                  <a:lnTo>
                    <a:pt x="49456" y="16475"/>
                  </a:lnTo>
                  <a:lnTo>
                    <a:pt x="49581" y="16721"/>
                  </a:lnTo>
                  <a:lnTo>
                    <a:pt x="49832" y="16967"/>
                  </a:lnTo>
                  <a:lnTo>
                    <a:pt x="49832" y="17581"/>
                  </a:lnTo>
                  <a:lnTo>
                    <a:pt x="49874" y="18073"/>
                  </a:lnTo>
                  <a:lnTo>
                    <a:pt x="49874" y="18442"/>
                  </a:lnTo>
                  <a:lnTo>
                    <a:pt x="49958" y="18934"/>
                  </a:lnTo>
                  <a:lnTo>
                    <a:pt x="49456" y="18934"/>
                  </a:lnTo>
                  <a:lnTo>
                    <a:pt x="49372" y="18442"/>
                  </a:lnTo>
                  <a:lnTo>
                    <a:pt x="49288" y="18073"/>
                  </a:lnTo>
                  <a:lnTo>
                    <a:pt x="49163" y="17581"/>
                  </a:lnTo>
                  <a:lnTo>
                    <a:pt x="49079" y="17336"/>
                  </a:lnTo>
                  <a:lnTo>
                    <a:pt x="49079" y="16721"/>
                  </a:lnTo>
                  <a:lnTo>
                    <a:pt x="49037" y="16106"/>
                  </a:lnTo>
                  <a:close/>
                  <a:moveTo>
                    <a:pt x="69372" y="13278"/>
                  </a:moveTo>
                  <a:lnTo>
                    <a:pt x="69623" y="14385"/>
                  </a:lnTo>
                  <a:lnTo>
                    <a:pt x="69832" y="16475"/>
                  </a:lnTo>
                  <a:lnTo>
                    <a:pt x="70125" y="18442"/>
                  </a:lnTo>
                  <a:lnTo>
                    <a:pt x="70502" y="20409"/>
                  </a:lnTo>
                  <a:lnTo>
                    <a:pt x="70711" y="21270"/>
                  </a:lnTo>
                  <a:lnTo>
                    <a:pt x="70836" y="20778"/>
                  </a:lnTo>
                  <a:lnTo>
                    <a:pt x="70920" y="20655"/>
                  </a:lnTo>
                  <a:lnTo>
                    <a:pt x="71087" y="20655"/>
                  </a:lnTo>
                  <a:lnTo>
                    <a:pt x="71213" y="20409"/>
                  </a:lnTo>
                  <a:lnTo>
                    <a:pt x="71506" y="20409"/>
                  </a:lnTo>
                  <a:lnTo>
                    <a:pt x="71506" y="20778"/>
                  </a:lnTo>
                  <a:lnTo>
                    <a:pt x="71673" y="20778"/>
                  </a:lnTo>
                  <a:lnTo>
                    <a:pt x="71673" y="22131"/>
                  </a:lnTo>
                  <a:lnTo>
                    <a:pt x="70543" y="22500"/>
                  </a:lnTo>
                  <a:lnTo>
                    <a:pt x="70418" y="25942"/>
                  </a:lnTo>
                  <a:lnTo>
                    <a:pt x="70041" y="28770"/>
                  </a:lnTo>
                  <a:lnTo>
                    <a:pt x="69748" y="31598"/>
                  </a:lnTo>
                  <a:lnTo>
                    <a:pt x="69623" y="33934"/>
                  </a:lnTo>
                  <a:lnTo>
                    <a:pt x="69539" y="36270"/>
                  </a:lnTo>
                  <a:lnTo>
                    <a:pt x="69539" y="38237"/>
                  </a:lnTo>
                  <a:lnTo>
                    <a:pt x="69372" y="40081"/>
                  </a:lnTo>
                  <a:lnTo>
                    <a:pt x="69246" y="40081"/>
                  </a:lnTo>
                  <a:lnTo>
                    <a:pt x="69246" y="39713"/>
                  </a:lnTo>
                  <a:lnTo>
                    <a:pt x="69037" y="38852"/>
                  </a:lnTo>
                  <a:lnTo>
                    <a:pt x="68661" y="37745"/>
                  </a:lnTo>
                  <a:lnTo>
                    <a:pt x="68242" y="36270"/>
                  </a:lnTo>
                  <a:lnTo>
                    <a:pt x="67866" y="34795"/>
                  </a:lnTo>
                  <a:lnTo>
                    <a:pt x="67573" y="33319"/>
                  </a:lnTo>
                  <a:lnTo>
                    <a:pt x="67405" y="31967"/>
                  </a:lnTo>
                  <a:lnTo>
                    <a:pt x="67489" y="31106"/>
                  </a:lnTo>
                  <a:lnTo>
                    <a:pt x="67656" y="30860"/>
                  </a:lnTo>
                  <a:lnTo>
                    <a:pt x="67782" y="30860"/>
                  </a:lnTo>
                  <a:lnTo>
                    <a:pt x="67866" y="30860"/>
                  </a:lnTo>
                  <a:lnTo>
                    <a:pt x="67949" y="30860"/>
                  </a:lnTo>
                  <a:lnTo>
                    <a:pt x="67991" y="30860"/>
                  </a:lnTo>
                  <a:lnTo>
                    <a:pt x="68075" y="30860"/>
                  </a:lnTo>
                  <a:lnTo>
                    <a:pt x="68158" y="30737"/>
                  </a:lnTo>
                  <a:lnTo>
                    <a:pt x="68284" y="30245"/>
                  </a:lnTo>
                  <a:lnTo>
                    <a:pt x="68158" y="30245"/>
                  </a:lnTo>
                  <a:lnTo>
                    <a:pt x="68158" y="29877"/>
                  </a:lnTo>
                  <a:lnTo>
                    <a:pt x="67489" y="29631"/>
                  </a:lnTo>
                  <a:lnTo>
                    <a:pt x="67112" y="29016"/>
                  </a:lnTo>
                  <a:lnTo>
                    <a:pt x="66820" y="27909"/>
                  </a:lnTo>
                  <a:lnTo>
                    <a:pt x="67112" y="27663"/>
                  </a:lnTo>
                  <a:lnTo>
                    <a:pt x="67364" y="27418"/>
                  </a:lnTo>
                  <a:lnTo>
                    <a:pt x="67489" y="27295"/>
                  </a:lnTo>
                  <a:lnTo>
                    <a:pt x="67656" y="27049"/>
                  </a:lnTo>
                  <a:lnTo>
                    <a:pt x="67782" y="26803"/>
                  </a:lnTo>
                  <a:lnTo>
                    <a:pt x="67949" y="26434"/>
                  </a:lnTo>
                  <a:lnTo>
                    <a:pt x="67949" y="25942"/>
                  </a:lnTo>
                  <a:lnTo>
                    <a:pt x="67364" y="25942"/>
                  </a:lnTo>
                  <a:lnTo>
                    <a:pt x="67196" y="26188"/>
                  </a:lnTo>
                  <a:lnTo>
                    <a:pt x="67071" y="26188"/>
                  </a:lnTo>
                  <a:lnTo>
                    <a:pt x="66903" y="26434"/>
                  </a:lnTo>
                  <a:lnTo>
                    <a:pt x="66694" y="26434"/>
                  </a:lnTo>
                  <a:lnTo>
                    <a:pt x="66317" y="24467"/>
                  </a:lnTo>
                  <a:lnTo>
                    <a:pt x="65899" y="22500"/>
                  </a:lnTo>
                  <a:lnTo>
                    <a:pt x="65941" y="21885"/>
                  </a:lnTo>
                  <a:lnTo>
                    <a:pt x="65941" y="21516"/>
                  </a:lnTo>
                  <a:lnTo>
                    <a:pt x="66025" y="21270"/>
                  </a:lnTo>
                  <a:lnTo>
                    <a:pt x="66108" y="20778"/>
                  </a:lnTo>
                  <a:lnTo>
                    <a:pt x="66108" y="20409"/>
                  </a:lnTo>
                  <a:lnTo>
                    <a:pt x="66192" y="19795"/>
                  </a:lnTo>
                  <a:lnTo>
                    <a:pt x="66025" y="19795"/>
                  </a:lnTo>
                  <a:lnTo>
                    <a:pt x="66025" y="19303"/>
                  </a:lnTo>
                  <a:lnTo>
                    <a:pt x="65899" y="19549"/>
                  </a:lnTo>
                  <a:lnTo>
                    <a:pt x="65815" y="19549"/>
                  </a:lnTo>
                  <a:lnTo>
                    <a:pt x="65732" y="19549"/>
                  </a:lnTo>
                  <a:lnTo>
                    <a:pt x="65732" y="19549"/>
                  </a:lnTo>
                  <a:lnTo>
                    <a:pt x="65648" y="19549"/>
                  </a:lnTo>
                  <a:lnTo>
                    <a:pt x="65648" y="19303"/>
                  </a:lnTo>
                  <a:lnTo>
                    <a:pt x="65523" y="18934"/>
                  </a:lnTo>
                  <a:lnTo>
                    <a:pt x="65439" y="18442"/>
                  </a:lnTo>
                  <a:lnTo>
                    <a:pt x="65355" y="18073"/>
                  </a:lnTo>
                  <a:lnTo>
                    <a:pt x="65313" y="17827"/>
                  </a:lnTo>
                  <a:lnTo>
                    <a:pt x="65313" y="17213"/>
                  </a:lnTo>
                  <a:lnTo>
                    <a:pt x="65230" y="16475"/>
                  </a:lnTo>
                  <a:lnTo>
                    <a:pt x="66025" y="15000"/>
                  </a:lnTo>
                  <a:lnTo>
                    <a:pt x="66820" y="13770"/>
                  </a:lnTo>
                  <a:lnTo>
                    <a:pt x="66903" y="14385"/>
                  </a:lnTo>
                  <a:lnTo>
                    <a:pt x="66987" y="15000"/>
                  </a:lnTo>
                  <a:lnTo>
                    <a:pt x="67071" y="15245"/>
                  </a:lnTo>
                  <a:lnTo>
                    <a:pt x="67196" y="15491"/>
                  </a:lnTo>
                  <a:lnTo>
                    <a:pt x="67280" y="15491"/>
                  </a:lnTo>
                  <a:lnTo>
                    <a:pt x="67364" y="15614"/>
                  </a:lnTo>
                  <a:lnTo>
                    <a:pt x="67489" y="15860"/>
                  </a:lnTo>
                  <a:lnTo>
                    <a:pt x="67656" y="16106"/>
                  </a:lnTo>
                  <a:lnTo>
                    <a:pt x="67782" y="17336"/>
                  </a:lnTo>
                  <a:lnTo>
                    <a:pt x="67866" y="18934"/>
                  </a:lnTo>
                  <a:lnTo>
                    <a:pt x="67949" y="20409"/>
                  </a:lnTo>
                  <a:lnTo>
                    <a:pt x="68284" y="20409"/>
                  </a:lnTo>
                  <a:lnTo>
                    <a:pt x="68284" y="19303"/>
                  </a:lnTo>
                  <a:lnTo>
                    <a:pt x="68158" y="18073"/>
                  </a:lnTo>
                  <a:lnTo>
                    <a:pt x="68158" y="16475"/>
                  </a:lnTo>
                  <a:lnTo>
                    <a:pt x="68284" y="15000"/>
                  </a:lnTo>
                  <a:lnTo>
                    <a:pt x="68451" y="13770"/>
                  </a:lnTo>
                  <a:lnTo>
                    <a:pt x="69372" y="13278"/>
                  </a:lnTo>
                  <a:close/>
                  <a:moveTo>
                    <a:pt x="110502" y="12172"/>
                  </a:moveTo>
                  <a:lnTo>
                    <a:pt x="110711" y="12663"/>
                  </a:lnTo>
                  <a:lnTo>
                    <a:pt x="110878" y="13032"/>
                  </a:lnTo>
                  <a:lnTo>
                    <a:pt x="111087" y="13032"/>
                  </a:lnTo>
                  <a:lnTo>
                    <a:pt x="111297" y="13032"/>
                  </a:lnTo>
                  <a:lnTo>
                    <a:pt x="111673" y="13278"/>
                  </a:lnTo>
                  <a:lnTo>
                    <a:pt x="111589" y="13770"/>
                  </a:lnTo>
                  <a:lnTo>
                    <a:pt x="111589" y="13893"/>
                  </a:lnTo>
                  <a:lnTo>
                    <a:pt x="111589" y="14139"/>
                  </a:lnTo>
                  <a:lnTo>
                    <a:pt x="111548" y="14385"/>
                  </a:lnTo>
                  <a:lnTo>
                    <a:pt x="111548" y="14631"/>
                  </a:lnTo>
                  <a:lnTo>
                    <a:pt x="111004" y="15491"/>
                  </a:lnTo>
                  <a:lnTo>
                    <a:pt x="110292" y="15860"/>
                  </a:lnTo>
                  <a:lnTo>
                    <a:pt x="109539" y="16106"/>
                  </a:lnTo>
                  <a:lnTo>
                    <a:pt x="109497" y="15614"/>
                  </a:lnTo>
                  <a:lnTo>
                    <a:pt x="109497" y="15245"/>
                  </a:lnTo>
                  <a:lnTo>
                    <a:pt x="109414" y="14754"/>
                  </a:lnTo>
                  <a:lnTo>
                    <a:pt x="109414" y="14139"/>
                  </a:lnTo>
                  <a:lnTo>
                    <a:pt x="109623" y="13770"/>
                  </a:lnTo>
                  <a:lnTo>
                    <a:pt x="109790" y="13278"/>
                  </a:lnTo>
                  <a:lnTo>
                    <a:pt x="109916" y="13032"/>
                  </a:lnTo>
                  <a:lnTo>
                    <a:pt x="110083" y="12663"/>
                  </a:lnTo>
                  <a:lnTo>
                    <a:pt x="110209" y="12418"/>
                  </a:lnTo>
                  <a:lnTo>
                    <a:pt x="110502" y="12172"/>
                  </a:lnTo>
                  <a:close/>
                  <a:moveTo>
                    <a:pt x="88033" y="12172"/>
                  </a:moveTo>
                  <a:lnTo>
                    <a:pt x="88619" y="12418"/>
                  </a:lnTo>
                  <a:lnTo>
                    <a:pt x="89037" y="13032"/>
                  </a:lnTo>
                  <a:lnTo>
                    <a:pt x="89456" y="13770"/>
                  </a:lnTo>
                  <a:lnTo>
                    <a:pt x="89330" y="14139"/>
                  </a:lnTo>
                  <a:lnTo>
                    <a:pt x="89246" y="14754"/>
                  </a:lnTo>
                  <a:lnTo>
                    <a:pt x="89121" y="15000"/>
                  </a:lnTo>
                  <a:lnTo>
                    <a:pt x="88912" y="15245"/>
                  </a:lnTo>
                  <a:lnTo>
                    <a:pt x="88661" y="15491"/>
                  </a:lnTo>
                  <a:lnTo>
                    <a:pt x="88368" y="15491"/>
                  </a:lnTo>
                  <a:lnTo>
                    <a:pt x="88158" y="15860"/>
                  </a:lnTo>
                  <a:lnTo>
                    <a:pt x="87949" y="15860"/>
                  </a:lnTo>
                  <a:lnTo>
                    <a:pt x="87740" y="16106"/>
                  </a:lnTo>
                  <a:lnTo>
                    <a:pt x="87447" y="16106"/>
                  </a:lnTo>
                  <a:lnTo>
                    <a:pt x="87447" y="14754"/>
                  </a:lnTo>
                  <a:lnTo>
                    <a:pt x="87489" y="13893"/>
                  </a:lnTo>
                  <a:lnTo>
                    <a:pt x="87782" y="13278"/>
                  </a:lnTo>
                  <a:lnTo>
                    <a:pt x="88033" y="12172"/>
                  </a:lnTo>
                  <a:close/>
                  <a:moveTo>
                    <a:pt x="32008" y="12172"/>
                  </a:moveTo>
                  <a:lnTo>
                    <a:pt x="32594" y="12172"/>
                  </a:lnTo>
                  <a:lnTo>
                    <a:pt x="32719" y="13278"/>
                  </a:lnTo>
                  <a:lnTo>
                    <a:pt x="32887" y="13893"/>
                  </a:lnTo>
                  <a:lnTo>
                    <a:pt x="33012" y="14754"/>
                  </a:lnTo>
                  <a:lnTo>
                    <a:pt x="33096" y="16106"/>
                  </a:lnTo>
                  <a:lnTo>
                    <a:pt x="32970" y="16106"/>
                  </a:lnTo>
                  <a:lnTo>
                    <a:pt x="32510" y="15245"/>
                  </a:lnTo>
                  <a:lnTo>
                    <a:pt x="32217" y="14385"/>
                  </a:lnTo>
                  <a:lnTo>
                    <a:pt x="32008" y="13524"/>
                  </a:lnTo>
                  <a:lnTo>
                    <a:pt x="32008" y="12172"/>
                  </a:lnTo>
                  <a:close/>
                  <a:moveTo>
                    <a:pt x="114393" y="9467"/>
                  </a:moveTo>
                  <a:lnTo>
                    <a:pt x="114518" y="9467"/>
                  </a:lnTo>
                  <a:lnTo>
                    <a:pt x="114686" y="9713"/>
                  </a:lnTo>
                  <a:lnTo>
                    <a:pt x="114728" y="9713"/>
                  </a:lnTo>
                  <a:lnTo>
                    <a:pt x="114811" y="9713"/>
                  </a:lnTo>
                  <a:lnTo>
                    <a:pt x="114895" y="9836"/>
                  </a:lnTo>
                  <a:lnTo>
                    <a:pt x="114728" y="10327"/>
                  </a:lnTo>
                  <a:lnTo>
                    <a:pt x="114602" y="10696"/>
                  </a:lnTo>
                  <a:lnTo>
                    <a:pt x="114518" y="11311"/>
                  </a:lnTo>
                  <a:lnTo>
                    <a:pt x="114435" y="11803"/>
                  </a:lnTo>
                  <a:lnTo>
                    <a:pt x="114393" y="12663"/>
                  </a:lnTo>
                  <a:lnTo>
                    <a:pt x="114518" y="12663"/>
                  </a:lnTo>
                  <a:lnTo>
                    <a:pt x="114686" y="12049"/>
                  </a:lnTo>
                  <a:lnTo>
                    <a:pt x="114811" y="11557"/>
                  </a:lnTo>
                  <a:lnTo>
                    <a:pt x="114979" y="11188"/>
                  </a:lnTo>
                  <a:lnTo>
                    <a:pt x="115188" y="10942"/>
                  </a:lnTo>
                  <a:lnTo>
                    <a:pt x="115606" y="12172"/>
                  </a:lnTo>
                  <a:lnTo>
                    <a:pt x="116150" y="13278"/>
                  </a:lnTo>
                  <a:lnTo>
                    <a:pt x="116485" y="14139"/>
                  </a:lnTo>
                  <a:lnTo>
                    <a:pt x="116485" y="16967"/>
                  </a:lnTo>
                  <a:lnTo>
                    <a:pt x="116736" y="17581"/>
                  </a:lnTo>
                  <a:lnTo>
                    <a:pt x="116945" y="18073"/>
                  </a:lnTo>
                  <a:lnTo>
                    <a:pt x="117154" y="18196"/>
                  </a:lnTo>
                  <a:lnTo>
                    <a:pt x="117322" y="19057"/>
                  </a:lnTo>
                  <a:lnTo>
                    <a:pt x="117447" y="20778"/>
                  </a:lnTo>
                  <a:lnTo>
                    <a:pt x="117154" y="21885"/>
                  </a:lnTo>
                  <a:lnTo>
                    <a:pt x="117029" y="22991"/>
                  </a:lnTo>
                  <a:lnTo>
                    <a:pt x="116736" y="23606"/>
                  </a:lnTo>
                  <a:lnTo>
                    <a:pt x="116359" y="23852"/>
                  </a:lnTo>
                  <a:lnTo>
                    <a:pt x="115690" y="23975"/>
                  </a:lnTo>
                  <a:lnTo>
                    <a:pt x="115188" y="22745"/>
                  </a:lnTo>
                  <a:lnTo>
                    <a:pt x="114435" y="21639"/>
                  </a:lnTo>
                  <a:lnTo>
                    <a:pt x="113640" y="21024"/>
                  </a:lnTo>
                  <a:lnTo>
                    <a:pt x="112845" y="20163"/>
                  </a:lnTo>
                  <a:lnTo>
                    <a:pt x="112133" y="19303"/>
                  </a:lnTo>
                  <a:lnTo>
                    <a:pt x="111673" y="18073"/>
                  </a:lnTo>
                  <a:lnTo>
                    <a:pt x="111966" y="17581"/>
                  </a:lnTo>
                  <a:lnTo>
                    <a:pt x="112175" y="17213"/>
                  </a:lnTo>
                  <a:lnTo>
                    <a:pt x="112343" y="16721"/>
                  </a:lnTo>
                  <a:lnTo>
                    <a:pt x="112426" y="16106"/>
                  </a:lnTo>
                  <a:lnTo>
                    <a:pt x="112468" y="15000"/>
                  </a:lnTo>
                  <a:lnTo>
                    <a:pt x="112426" y="14631"/>
                  </a:lnTo>
                  <a:lnTo>
                    <a:pt x="112343" y="13893"/>
                  </a:lnTo>
                  <a:lnTo>
                    <a:pt x="112343" y="13032"/>
                  </a:lnTo>
                  <a:lnTo>
                    <a:pt x="112343" y="12172"/>
                  </a:lnTo>
                  <a:lnTo>
                    <a:pt x="112343" y="12049"/>
                  </a:lnTo>
                  <a:lnTo>
                    <a:pt x="112426" y="12049"/>
                  </a:lnTo>
                  <a:lnTo>
                    <a:pt x="112426" y="12049"/>
                  </a:lnTo>
                  <a:lnTo>
                    <a:pt x="112426" y="12049"/>
                  </a:lnTo>
                  <a:lnTo>
                    <a:pt x="112426" y="12049"/>
                  </a:lnTo>
                  <a:lnTo>
                    <a:pt x="112468" y="11803"/>
                  </a:lnTo>
                  <a:lnTo>
                    <a:pt x="113138" y="11311"/>
                  </a:lnTo>
                  <a:lnTo>
                    <a:pt x="113849" y="10327"/>
                  </a:lnTo>
                  <a:lnTo>
                    <a:pt x="114393" y="9467"/>
                  </a:lnTo>
                  <a:close/>
                  <a:moveTo>
                    <a:pt x="105104" y="8975"/>
                  </a:moveTo>
                  <a:lnTo>
                    <a:pt x="105523" y="8975"/>
                  </a:lnTo>
                  <a:lnTo>
                    <a:pt x="106108" y="10696"/>
                  </a:lnTo>
                  <a:lnTo>
                    <a:pt x="106861" y="12172"/>
                  </a:lnTo>
                  <a:lnTo>
                    <a:pt x="106861" y="12663"/>
                  </a:lnTo>
                  <a:lnTo>
                    <a:pt x="106694" y="12663"/>
                  </a:lnTo>
                  <a:lnTo>
                    <a:pt x="106694" y="13278"/>
                  </a:lnTo>
                  <a:lnTo>
                    <a:pt x="105983" y="12172"/>
                  </a:lnTo>
                  <a:lnTo>
                    <a:pt x="105481" y="10696"/>
                  </a:lnTo>
                  <a:lnTo>
                    <a:pt x="105104" y="8975"/>
                  </a:lnTo>
                  <a:close/>
                  <a:moveTo>
                    <a:pt x="90418" y="8360"/>
                  </a:moveTo>
                  <a:lnTo>
                    <a:pt x="91004" y="8852"/>
                  </a:lnTo>
                  <a:lnTo>
                    <a:pt x="91464" y="9221"/>
                  </a:lnTo>
                  <a:lnTo>
                    <a:pt x="91882" y="9836"/>
                  </a:lnTo>
                  <a:lnTo>
                    <a:pt x="91882" y="10942"/>
                  </a:lnTo>
                  <a:lnTo>
                    <a:pt x="91506" y="11188"/>
                  </a:lnTo>
                  <a:lnTo>
                    <a:pt x="91171" y="11557"/>
                  </a:lnTo>
                  <a:lnTo>
                    <a:pt x="90627" y="11803"/>
                  </a:lnTo>
                  <a:lnTo>
                    <a:pt x="90418" y="12049"/>
                  </a:lnTo>
                  <a:lnTo>
                    <a:pt x="90292" y="12172"/>
                  </a:lnTo>
                  <a:lnTo>
                    <a:pt x="90041" y="12172"/>
                  </a:lnTo>
                  <a:lnTo>
                    <a:pt x="89832" y="12172"/>
                  </a:lnTo>
                  <a:lnTo>
                    <a:pt x="89832" y="10942"/>
                  </a:lnTo>
                  <a:lnTo>
                    <a:pt x="90000" y="10327"/>
                  </a:lnTo>
                  <a:lnTo>
                    <a:pt x="90209" y="9467"/>
                  </a:lnTo>
                  <a:lnTo>
                    <a:pt x="90418" y="8360"/>
                  </a:lnTo>
                  <a:close/>
                  <a:moveTo>
                    <a:pt x="72594" y="7131"/>
                  </a:moveTo>
                  <a:lnTo>
                    <a:pt x="72594" y="9467"/>
                  </a:lnTo>
                  <a:lnTo>
                    <a:pt x="72887" y="9467"/>
                  </a:lnTo>
                  <a:lnTo>
                    <a:pt x="73054" y="9221"/>
                  </a:lnTo>
                  <a:lnTo>
                    <a:pt x="73179" y="9221"/>
                  </a:lnTo>
                  <a:lnTo>
                    <a:pt x="73347" y="9221"/>
                  </a:lnTo>
                  <a:lnTo>
                    <a:pt x="73389" y="9221"/>
                  </a:lnTo>
                  <a:lnTo>
                    <a:pt x="73556" y="9467"/>
                  </a:lnTo>
                  <a:lnTo>
                    <a:pt x="73765" y="9836"/>
                  </a:lnTo>
                  <a:lnTo>
                    <a:pt x="73765" y="10942"/>
                  </a:lnTo>
                  <a:lnTo>
                    <a:pt x="73933" y="11188"/>
                  </a:lnTo>
                  <a:lnTo>
                    <a:pt x="74142" y="11188"/>
                  </a:lnTo>
                  <a:lnTo>
                    <a:pt x="74267" y="10942"/>
                  </a:lnTo>
                  <a:lnTo>
                    <a:pt x="74518" y="10942"/>
                  </a:lnTo>
                  <a:lnTo>
                    <a:pt x="74560" y="10696"/>
                  </a:lnTo>
                  <a:lnTo>
                    <a:pt x="74728" y="10942"/>
                  </a:lnTo>
                  <a:lnTo>
                    <a:pt x="74853" y="11311"/>
                  </a:lnTo>
                  <a:lnTo>
                    <a:pt x="75020" y="12049"/>
                  </a:lnTo>
                  <a:lnTo>
                    <a:pt x="75146" y="12663"/>
                  </a:lnTo>
                  <a:lnTo>
                    <a:pt x="74937" y="14139"/>
                  </a:lnTo>
                  <a:lnTo>
                    <a:pt x="74728" y="15614"/>
                  </a:lnTo>
                  <a:lnTo>
                    <a:pt x="74560" y="17336"/>
                  </a:lnTo>
                  <a:lnTo>
                    <a:pt x="74058" y="17336"/>
                  </a:lnTo>
                  <a:lnTo>
                    <a:pt x="73682" y="17827"/>
                  </a:lnTo>
                  <a:lnTo>
                    <a:pt x="73347" y="18442"/>
                  </a:lnTo>
                  <a:lnTo>
                    <a:pt x="72761" y="18934"/>
                  </a:lnTo>
                  <a:lnTo>
                    <a:pt x="72384" y="18073"/>
                  </a:lnTo>
                  <a:lnTo>
                    <a:pt x="71882" y="17581"/>
                  </a:lnTo>
                  <a:lnTo>
                    <a:pt x="71380" y="16967"/>
                  </a:lnTo>
                  <a:lnTo>
                    <a:pt x="71297" y="16475"/>
                  </a:lnTo>
                  <a:lnTo>
                    <a:pt x="71297" y="16106"/>
                  </a:lnTo>
                  <a:lnTo>
                    <a:pt x="71213" y="15614"/>
                  </a:lnTo>
                  <a:lnTo>
                    <a:pt x="71129" y="15000"/>
                  </a:lnTo>
                  <a:lnTo>
                    <a:pt x="70920" y="14385"/>
                  </a:lnTo>
                  <a:lnTo>
                    <a:pt x="70711" y="13770"/>
                  </a:lnTo>
                  <a:lnTo>
                    <a:pt x="70543" y="13278"/>
                  </a:lnTo>
                  <a:lnTo>
                    <a:pt x="70418" y="12418"/>
                  </a:lnTo>
                  <a:lnTo>
                    <a:pt x="70334" y="10942"/>
                  </a:lnTo>
                  <a:lnTo>
                    <a:pt x="70627" y="9836"/>
                  </a:lnTo>
                  <a:lnTo>
                    <a:pt x="70836" y="8975"/>
                  </a:lnTo>
                  <a:lnTo>
                    <a:pt x="71129" y="8975"/>
                  </a:lnTo>
                  <a:lnTo>
                    <a:pt x="71380" y="9221"/>
                  </a:lnTo>
                  <a:lnTo>
                    <a:pt x="71673" y="9467"/>
                  </a:lnTo>
                  <a:lnTo>
                    <a:pt x="71966" y="9467"/>
                  </a:lnTo>
                  <a:lnTo>
                    <a:pt x="71966" y="7991"/>
                  </a:lnTo>
                  <a:lnTo>
                    <a:pt x="72092" y="7745"/>
                  </a:lnTo>
                  <a:lnTo>
                    <a:pt x="72259" y="7500"/>
                  </a:lnTo>
                  <a:lnTo>
                    <a:pt x="72301" y="7500"/>
                  </a:lnTo>
                  <a:lnTo>
                    <a:pt x="72468" y="7254"/>
                  </a:lnTo>
                  <a:lnTo>
                    <a:pt x="72594" y="7131"/>
                  </a:lnTo>
                  <a:close/>
                  <a:moveTo>
                    <a:pt x="91464" y="5532"/>
                  </a:moveTo>
                  <a:lnTo>
                    <a:pt x="92050" y="5532"/>
                  </a:lnTo>
                  <a:lnTo>
                    <a:pt x="92384" y="6639"/>
                  </a:lnTo>
                  <a:lnTo>
                    <a:pt x="92761" y="7254"/>
                  </a:lnTo>
                  <a:lnTo>
                    <a:pt x="93054" y="8114"/>
                  </a:lnTo>
                  <a:lnTo>
                    <a:pt x="93347" y="9467"/>
                  </a:lnTo>
                  <a:lnTo>
                    <a:pt x="92677" y="9467"/>
                  </a:lnTo>
                  <a:lnTo>
                    <a:pt x="92259" y="8114"/>
                  </a:lnTo>
                  <a:lnTo>
                    <a:pt x="91799" y="7131"/>
                  </a:lnTo>
                  <a:lnTo>
                    <a:pt x="91464" y="5532"/>
                  </a:lnTo>
                  <a:close/>
                  <a:moveTo>
                    <a:pt x="17615" y="5532"/>
                  </a:moveTo>
                  <a:lnTo>
                    <a:pt x="18117" y="5532"/>
                  </a:lnTo>
                  <a:lnTo>
                    <a:pt x="18326" y="6024"/>
                  </a:lnTo>
                  <a:lnTo>
                    <a:pt x="18493" y="6393"/>
                  </a:lnTo>
                  <a:lnTo>
                    <a:pt x="18577" y="6885"/>
                  </a:lnTo>
                  <a:lnTo>
                    <a:pt x="18702" y="7500"/>
                  </a:lnTo>
                  <a:lnTo>
                    <a:pt x="18786" y="7991"/>
                  </a:lnTo>
                  <a:lnTo>
                    <a:pt x="19163" y="6885"/>
                  </a:lnTo>
                  <a:lnTo>
                    <a:pt x="19581" y="6393"/>
                  </a:lnTo>
                  <a:lnTo>
                    <a:pt x="20251" y="6639"/>
                  </a:lnTo>
                  <a:lnTo>
                    <a:pt x="20251" y="8360"/>
                  </a:lnTo>
                  <a:lnTo>
                    <a:pt x="21171" y="8606"/>
                  </a:lnTo>
                  <a:lnTo>
                    <a:pt x="22008" y="8975"/>
                  </a:lnTo>
                  <a:lnTo>
                    <a:pt x="22719" y="9467"/>
                  </a:lnTo>
                  <a:lnTo>
                    <a:pt x="23514" y="9713"/>
                  </a:lnTo>
                  <a:lnTo>
                    <a:pt x="24393" y="9467"/>
                  </a:lnTo>
                  <a:lnTo>
                    <a:pt x="24393" y="10942"/>
                  </a:lnTo>
                  <a:lnTo>
                    <a:pt x="24560" y="10942"/>
                  </a:lnTo>
                  <a:lnTo>
                    <a:pt x="24686" y="10942"/>
                  </a:lnTo>
                  <a:lnTo>
                    <a:pt x="24769" y="10942"/>
                  </a:lnTo>
                  <a:lnTo>
                    <a:pt x="24853" y="11188"/>
                  </a:lnTo>
                  <a:lnTo>
                    <a:pt x="24937" y="11311"/>
                  </a:lnTo>
                  <a:lnTo>
                    <a:pt x="24769" y="11311"/>
                  </a:lnTo>
                  <a:lnTo>
                    <a:pt x="24100" y="12663"/>
                  </a:lnTo>
                  <a:lnTo>
                    <a:pt x="23305" y="14139"/>
                  </a:lnTo>
                  <a:lnTo>
                    <a:pt x="22343" y="15491"/>
                  </a:lnTo>
                  <a:lnTo>
                    <a:pt x="21464" y="16967"/>
                  </a:lnTo>
                  <a:lnTo>
                    <a:pt x="20836" y="18196"/>
                  </a:lnTo>
                  <a:lnTo>
                    <a:pt x="20376" y="19303"/>
                  </a:lnTo>
                  <a:lnTo>
                    <a:pt x="21046" y="19303"/>
                  </a:lnTo>
                  <a:lnTo>
                    <a:pt x="21255" y="18934"/>
                  </a:lnTo>
                  <a:lnTo>
                    <a:pt x="21464" y="18688"/>
                  </a:lnTo>
                  <a:lnTo>
                    <a:pt x="21715" y="18442"/>
                  </a:lnTo>
                  <a:lnTo>
                    <a:pt x="22008" y="18442"/>
                  </a:lnTo>
                  <a:lnTo>
                    <a:pt x="22008" y="18934"/>
                  </a:lnTo>
                  <a:lnTo>
                    <a:pt x="21129" y="20778"/>
                  </a:lnTo>
                  <a:lnTo>
                    <a:pt x="20376" y="22745"/>
                  </a:lnTo>
                  <a:lnTo>
                    <a:pt x="19748" y="24713"/>
                  </a:lnTo>
                  <a:lnTo>
                    <a:pt x="18995" y="26434"/>
                  </a:lnTo>
                  <a:lnTo>
                    <a:pt x="18200" y="27909"/>
                  </a:lnTo>
                  <a:lnTo>
                    <a:pt x="17154" y="28770"/>
                  </a:lnTo>
                  <a:lnTo>
                    <a:pt x="17154" y="30245"/>
                  </a:lnTo>
                  <a:lnTo>
                    <a:pt x="16652" y="30491"/>
                  </a:lnTo>
                  <a:lnTo>
                    <a:pt x="16066" y="31106"/>
                  </a:lnTo>
                  <a:lnTo>
                    <a:pt x="15732" y="31967"/>
                  </a:lnTo>
                  <a:lnTo>
                    <a:pt x="15941" y="32459"/>
                  </a:lnTo>
                  <a:lnTo>
                    <a:pt x="16066" y="32827"/>
                  </a:lnTo>
                  <a:lnTo>
                    <a:pt x="16150" y="33073"/>
                  </a:lnTo>
                  <a:lnTo>
                    <a:pt x="16150" y="33442"/>
                  </a:lnTo>
                  <a:lnTo>
                    <a:pt x="16150" y="33934"/>
                  </a:lnTo>
                  <a:lnTo>
                    <a:pt x="16066" y="34549"/>
                  </a:lnTo>
                  <a:lnTo>
                    <a:pt x="16066" y="35409"/>
                  </a:lnTo>
                  <a:lnTo>
                    <a:pt x="14476" y="35778"/>
                  </a:lnTo>
                  <a:lnTo>
                    <a:pt x="14476" y="36270"/>
                  </a:lnTo>
                  <a:lnTo>
                    <a:pt x="14686" y="36516"/>
                  </a:lnTo>
                  <a:lnTo>
                    <a:pt x="14769" y="36516"/>
                  </a:lnTo>
                  <a:lnTo>
                    <a:pt x="14895" y="36516"/>
                  </a:lnTo>
                  <a:lnTo>
                    <a:pt x="14895" y="36516"/>
                  </a:lnTo>
                  <a:lnTo>
                    <a:pt x="14979" y="36639"/>
                  </a:lnTo>
                  <a:lnTo>
                    <a:pt x="14979" y="36885"/>
                  </a:lnTo>
                  <a:lnTo>
                    <a:pt x="15146" y="37377"/>
                  </a:lnTo>
                  <a:lnTo>
                    <a:pt x="14895" y="37377"/>
                  </a:lnTo>
                  <a:lnTo>
                    <a:pt x="14560" y="37745"/>
                  </a:lnTo>
                  <a:lnTo>
                    <a:pt x="14100" y="38237"/>
                  </a:lnTo>
                  <a:lnTo>
                    <a:pt x="13682" y="38606"/>
                  </a:lnTo>
                  <a:lnTo>
                    <a:pt x="13807" y="38852"/>
                  </a:lnTo>
                  <a:lnTo>
                    <a:pt x="13891" y="38852"/>
                  </a:lnTo>
                  <a:lnTo>
                    <a:pt x="13974" y="38852"/>
                  </a:lnTo>
                  <a:lnTo>
                    <a:pt x="14016" y="39098"/>
                  </a:lnTo>
                  <a:lnTo>
                    <a:pt x="14100" y="39098"/>
                  </a:lnTo>
                  <a:lnTo>
                    <a:pt x="14016" y="39467"/>
                  </a:lnTo>
                  <a:lnTo>
                    <a:pt x="13974" y="39959"/>
                  </a:lnTo>
                  <a:lnTo>
                    <a:pt x="13891" y="40081"/>
                  </a:lnTo>
                  <a:lnTo>
                    <a:pt x="13974" y="40327"/>
                  </a:lnTo>
                  <a:lnTo>
                    <a:pt x="13974" y="40573"/>
                  </a:lnTo>
                  <a:lnTo>
                    <a:pt x="14016" y="40942"/>
                  </a:lnTo>
                  <a:lnTo>
                    <a:pt x="14100" y="41434"/>
                  </a:lnTo>
                  <a:lnTo>
                    <a:pt x="13807" y="41680"/>
                  </a:lnTo>
                  <a:lnTo>
                    <a:pt x="13598" y="41680"/>
                  </a:lnTo>
                  <a:lnTo>
                    <a:pt x="13389" y="41680"/>
                  </a:lnTo>
                  <a:lnTo>
                    <a:pt x="13138" y="42049"/>
                  </a:lnTo>
                  <a:lnTo>
                    <a:pt x="13891" y="42049"/>
                  </a:lnTo>
                  <a:lnTo>
                    <a:pt x="14476" y="42540"/>
                  </a:lnTo>
                  <a:lnTo>
                    <a:pt x="14476" y="43401"/>
                  </a:lnTo>
                  <a:lnTo>
                    <a:pt x="13514" y="43401"/>
                  </a:lnTo>
                  <a:lnTo>
                    <a:pt x="13430" y="44016"/>
                  </a:lnTo>
                  <a:lnTo>
                    <a:pt x="13430" y="44262"/>
                  </a:lnTo>
                  <a:lnTo>
                    <a:pt x="13430" y="44385"/>
                  </a:lnTo>
                  <a:lnTo>
                    <a:pt x="13389" y="44631"/>
                  </a:lnTo>
                  <a:lnTo>
                    <a:pt x="13305" y="44877"/>
                  </a:lnTo>
                  <a:lnTo>
                    <a:pt x="12928" y="45245"/>
                  </a:lnTo>
                  <a:lnTo>
                    <a:pt x="12426" y="45245"/>
                  </a:lnTo>
                  <a:lnTo>
                    <a:pt x="11924" y="45245"/>
                  </a:lnTo>
                  <a:lnTo>
                    <a:pt x="11422" y="44385"/>
                  </a:lnTo>
                  <a:lnTo>
                    <a:pt x="10753" y="44385"/>
                  </a:lnTo>
                  <a:lnTo>
                    <a:pt x="10083" y="44631"/>
                  </a:lnTo>
                  <a:lnTo>
                    <a:pt x="9372" y="44877"/>
                  </a:lnTo>
                  <a:lnTo>
                    <a:pt x="8702" y="44631"/>
                  </a:lnTo>
                  <a:lnTo>
                    <a:pt x="8033" y="44016"/>
                  </a:lnTo>
                  <a:lnTo>
                    <a:pt x="7991" y="43770"/>
                  </a:lnTo>
                  <a:lnTo>
                    <a:pt x="7991" y="43524"/>
                  </a:lnTo>
                  <a:lnTo>
                    <a:pt x="7907" y="43524"/>
                  </a:lnTo>
                  <a:lnTo>
                    <a:pt x="7907" y="43401"/>
                  </a:lnTo>
                  <a:lnTo>
                    <a:pt x="7907" y="42909"/>
                  </a:lnTo>
                  <a:lnTo>
                    <a:pt x="8033" y="42909"/>
                  </a:lnTo>
                  <a:lnTo>
                    <a:pt x="8117" y="42540"/>
                  </a:lnTo>
                  <a:lnTo>
                    <a:pt x="8284" y="42049"/>
                  </a:lnTo>
                  <a:lnTo>
                    <a:pt x="8326" y="41803"/>
                  </a:lnTo>
                  <a:lnTo>
                    <a:pt x="8493" y="41680"/>
                  </a:lnTo>
                  <a:lnTo>
                    <a:pt x="8577" y="41188"/>
                  </a:lnTo>
                  <a:lnTo>
                    <a:pt x="8702" y="40573"/>
                  </a:lnTo>
                  <a:lnTo>
                    <a:pt x="8410" y="40327"/>
                  </a:lnTo>
                  <a:lnTo>
                    <a:pt x="8200" y="39959"/>
                  </a:lnTo>
                  <a:lnTo>
                    <a:pt x="8033" y="39221"/>
                  </a:lnTo>
                  <a:lnTo>
                    <a:pt x="7991" y="38606"/>
                  </a:lnTo>
                  <a:lnTo>
                    <a:pt x="7907" y="37745"/>
                  </a:lnTo>
                  <a:lnTo>
                    <a:pt x="8200" y="37745"/>
                  </a:lnTo>
                  <a:lnTo>
                    <a:pt x="8702" y="37377"/>
                  </a:lnTo>
                  <a:lnTo>
                    <a:pt x="9288" y="37745"/>
                  </a:lnTo>
                  <a:lnTo>
                    <a:pt x="9790" y="38360"/>
                  </a:lnTo>
                  <a:lnTo>
                    <a:pt x="10292" y="39098"/>
                  </a:lnTo>
                  <a:lnTo>
                    <a:pt x="10292" y="38237"/>
                  </a:lnTo>
                  <a:lnTo>
                    <a:pt x="9790" y="37500"/>
                  </a:lnTo>
                  <a:lnTo>
                    <a:pt x="9372" y="36885"/>
                  </a:lnTo>
                  <a:lnTo>
                    <a:pt x="8995" y="35778"/>
                  </a:lnTo>
                  <a:lnTo>
                    <a:pt x="9121" y="35778"/>
                  </a:lnTo>
                  <a:lnTo>
                    <a:pt x="9497" y="34180"/>
                  </a:lnTo>
                  <a:lnTo>
                    <a:pt x="9958" y="33073"/>
                  </a:lnTo>
                  <a:lnTo>
                    <a:pt x="10543" y="32213"/>
                  </a:lnTo>
                  <a:lnTo>
                    <a:pt x="11255" y="31598"/>
                  </a:lnTo>
                  <a:lnTo>
                    <a:pt x="11255" y="31106"/>
                  </a:lnTo>
                  <a:lnTo>
                    <a:pt x="10585" y="30491"/>
                  </a:lnTo>
                  <a:lnTo>
                    <a:pt x="10083" y="29385"/>
                  </a:lnTo>
                  <a:lnTo>
                    <a:pt x="9665" y="27909"/>
                  </a:lnTo>
                  <a:lnTo>
                    <a:pt x="9288" y="26434"/>
                  </a:lnTo>
                  <a:lnTo>
                    <a:pt x="9497" y="26188"/>
                  </a:lnTo>
                  <a:lnTo>
                    <a:pt x="9665" y="26188"/>
                  </a:lnTo>
                  <a:lnTo>
                    <a:pt x="9874" y="25942"/>
                  </a:lnTo>
                  <a:lnTo>
                    <a:pt x="10083" y="25942"/>
                  </a:lnTo>
                  <a:lnTo>
                    <a:pt x="10376" y="26557"/>
                  </a:lnTo>
                  <a:lnTo>
                    <a:pt x="10585" y="27295"/>
                  </a:lnTo>
                  <a:lnTo>
                    <a:pt x="10878" y="27909"/>
                  </a:lnTo>
                  <a:lnTo>
                    <a:pt x="10878" y="27418"/>
                  </a:lnTo>
                  <a:lnTo>
                    <a:pt x="10836" y="27049"/>
                  </a:lnTo>
                  <a:lnTo>
                    <a:pt x="10753" y="27049"/>
                  </a:lnTo>
                  <a:lnTo>
                    <a:pt x="10753" y="26803"/>
                  </a:lnTo>
                  <a:lnTo>
                    <a:pt x="10669" y="26557"/>
                  </a:lnTo>
                  <a:lnTo>
                    <a:pt x="10669" y="26434"/>
                  </a:lnTo>
                  <a:lnTo>
                    <a:pt x="10585" y="25942"/>
                  </a:lnTo>
                  <a:lnTo>
                    <a:pt x="10753" y="25942"/>
                  </a:lnTo>
                  <a:lnTo>
                    <a:pt x="10753" y="25573"/>
                  </a:lnTo>
                  <a:lnTo>
                    <a:pt x="11422" y="24836"/>
                  </a:lnTo>
                  <a:lnTo>
                    <a:pt x="12050" y="24467"/>
                  </a:lnTo>
                  <a:lnTo>
                    <a:pt x="12719" y="24221"/>
                  </a:lnTo>
                  <a:lnTo>
                    <a:pt x="13514" y="24467"/>
                  </a:lnTo>
                  <a:lnTo>
                    <a:pt x="13138" y="23114"/>
                  </a:lnTo>
                  <a:lnTo>
                    <a:pt x="13598" y="22745"/>
                  </a:lnTo>
                  <a:lnTo>
                    <a:pt x="14100" y="22131"/>
                  </a:lnTo>
                  <a:lnTo>
                    <a:pt x="14602" y="21516"/>
                  </a:lnTo>
                  <a:lnTo>
                    <a:pt x="14895" y="20778"/>
                  </a:lnTo>
                  <a:lnTo>
                    <a:pt x="15146" y="20778"/>
                  </a:lnTo>
                  <a:lnTo>
                    <a:pt x="15146" y="20409"/>
                  </a:lnTo>
                  <a:lnTo>
                    <a:pt x="14769" y="20409"/>
                  </a:lnTo>
                  <a:lnTo>
                    <a:pt x="14602" y="20655"/>
                  </a:lnTo>
                  <a:lnTo>
                    <a:pt x="14476" y="20778"/>
                  </a:lnTo>
                  <a:lnTo>
                    <a:pt x="14393" y="20778"/>
                  </a:lnTo>
                  <a:lnTo>
                    <a:pt x="14309" y="20778"/>
                  </a:lnTo>
                  <a:lnTo>
                    <a:pt x="14267" y="20778"/>
                  </a:lnTo>
                  <a:lnTo>
                    <a:pt x="14184" y="20655"/>
                  </a:lnTo>
                  <a:lnTo>
                    <a:pt x="14100" y="20409"/>
                  </a:lnTo>
                  <a:lnTo>
                    <a:pt x="13974" y="20409"/>
                  </a:lnTo>
                  <a:lnTo>
                    <a:pt x="13807" y="20778"/>
                  </a:lnTo>
                  <a:lnTo>
                    <a:pt x="13598" y="21516"/>
                  </a:lnTo>
                  <a:lnTo>
                    <a:pt x="13389" y="22131"/>
                  </a:lnTo>
                  <a:lnTo>
                    <a:pt x="13221" y="22745"/>
                  </a:lnTo>
                  <a:lnTo>
                    <a:pt x="13012" y="23114"/>
                  </a:lnTo>
                  <a:lnTo>
                    <a:pt x="12217" y="23852"/>
                  </a:lnTo>
                  <a:lnTo>
                    <a:pt x="11464" y="23852"/>
                  </a:lnTo>
                  <a:lnTo>
                    <a:pt x="10753" y="23360"/>
                  </a:lnTo>
                  <a:lnTo>
                    <a:pt x="10083" y="22500"/>
                  </a:lnTo>
                  <a:lnTo>
                    <a:pt x="10000" y="22500"/>
                  </a:lnTo>
                  <a:lnTo>
                    <a:pt x="9874" y="22745"/>
                  </a:lnTo>
                  <a:lnTo>
                    <a:pt x="9665" y="22991"/>
                  </a:lnTo>
                  <a:lnTo>
                    <a:pt x="9497" y="23114"/>
                  </a:lnTo>
                  <a:lnTo>
                    <a:pt x="9372" y="23360"/>
                  </a:lnTo>
                  <a:lnTo>
                    <a:pt x="9121" y="23606"/>
                  </a:lnTo>
                  <a:lnTo>
                    <a:pt x="8995" y="22500"/>
                  </a:lnTo>
                  <a:lnTo>
                    <a:pt x="9121" y="22377"/>
                  </a:lnTo>
                  <a:lnTo>
                    <a:pt x="9121" y="22377"/>
                  </a:lnTo>
                  <a:lnTo>
                    <a:pt x="9205" y="22131"/>
                  </a:lnTo>
                  <a:lnTo>
                    <a:pt x="9288" y="21639"/>
                  </a:lnTo>
                  <a:lnTo>
                    <a:pt x="8870" y="21639"/>
                  </a:lnTo>
                  <a:lnTo>
                    <a:pt x="8702" y="21885"/>
                  </a:lnTo>
                  <a:lnTo>
                    <a:pt x="8493" y="22131"/>
                  </a:lnTo>
                  <a:lnTo>
                    <a:pt x="8284" y="22131"/>
                  </a:lnTo>
                  <a:lnTo>
                    <a:pt x="8033" y="22131"/>
                  </a:lnTo>
                  <a:lnTo>
                    <a:pt x="7907" y="20778"/>
                  </a:lnTo>
                  <a:lnTo>
                    <a:pt x="8033" y="20655"/>
                  </a:lnTo>
                  <a:lnTo>
                    <a:pt x="8117" y="20655"/>
                  </a:lnTo>
                  <a:lnTo>
                    <a:pt x="8200" y="20655"/>
                  </a:lnTo>
                  <a:lnTo>
                    <a:pt x="8284" y="20409"/>
                  </a:lnTo>
                  <a:lnTo>
                    <a:pt x="8326" y="20409"/>
                  </a:lnTo>
                  <a:lnTo>
                    <a:pt x="7405" y="20778"/>
                  </a:lnTo>
                  <a:lnTo>
                    <a:pt x="7322" y="20163"/>
                  </a:lnTo>
                  <a:lnTo>
                    <a:pt x="7154" y="19795"/>
                  </a:lnTo>
                  <a:lnTo>
                    <a:pt x="7112" y="19549"/>
                  </a:lnTo>
                  <a:lnTo>
                    <a:pt x="7029" y="19057"/>
                  </a:lnTo>
                  <a:lnTo>
                    <a:pt x="6861" y="18442"/>
                  </a:lnTo>
                  <a:lnTo>
                    <a:pt x="7112" y="18196"/>
                  </a:lnTo>
                  <a:lnTo>
                    <a:pt x="7238" y="18196"/>
                  </a:lnTo>
                  <a:lnTo>
                    <a:pt x="7322" y="18196"/>
                  </a:lnTo>
                  <a:lnTo>
                    <a:pt x="7405" y="18196"/>
                  </a:lnTo>
                  <a:lnTo>
                    <a:pt x="7405" y="18073"/>
                  </a:lnTo>
                  <a:lnTo>
                    <a:pt x="7447" y="17827"/>
                  </a:lnTo>
                  <a:lnTo>
                    <a:pt x="7531" y="17336"/>
                  </a:lnTo>
                  <a:lnTo>
                    <a:pt x="7238" y="17213"/>
                  </a:lnTo>
                  <a:lnTo>
                    <a:pt x="6945" y="16967"/>
                  </a:lnTo>
                  <a:lnTo>
                    <a:pt x="6820" y="16475"/>
                  </a:lnTo>
                  <a:lnTo>
                    <a:pt x="6569" y="16106"/>
                  </a:lnTo>
                  <a:lnTo>
                    <a:pt x="6736" y="16106"/>
                  </a:lnTo>
                  <a:lnTo>
                    <a:pt x="6736" y="15491"/>
                  </a:lnTo>
                  <a:lnTo>
                    <a:pt x="7447" y="15860"/>
                  </a:lnTo>
                  <a:lnTo>
                    <a:pt x="7824" y="15614"/>
                  </a:lnTo>
                  <a:lnTo>
                    <a:pt x="8117" y="15245"/>
                  </a:lnTo>
                  <a:lnTo>
                    <a:pt x="8284" y="14631"/>
                  </a:lnTo>
                  <a:lnTo>
                    <a:pt x="8493" y="13770"/>
                  </a:lnTo>
                  <a:lnTo>
                    <a:pt x="8870" y="13278"/>
                  </a:lnTo>
                  <a:lnTo>
                    <a:pt x="9288" y="12909"/>
                  </a:lnTo>
                  <a:lnTo>
                    <a:pt x="9581" y="13278"/>
                  </a:lnTo>
                  <a:lnTo>
                    <a:pt x="9958" y="13770"/>
                  </a:lnTo>
                  <a:lnTo>
                    <a:pt x="10251" y="13893"/>
                  </a:lnTo>
                  <a:lnTo>
                    <a:pt x="10585" y="13770"/>
                  </a:lnTo>
                  <a:lnTo>
                    <a:pt x="10460" y="13524"/>
                  </a:lnTo>
                  <a:lnTo>
                    <a:pt x="10292" y="13278"/>
                  </a:lnTo>
                  <a:lnTo>
                    <a:pt x="10251" y="13278"/>
                  </a:lnTo>
                  <a:lnTo>
                    <a:pt x="10251" y="13032"/>
                  </a:lnTo>
                  <a:lnTo>
                    <a:pt x="10167" y="12909"/>
                  </a:lnTo>
                  <a:lnTo>
                    <a:pt x="10167" y="12418"/>
                  </a:lnTo>
                  <a:lnTo>
                    <a:pt x="10083" y="11803"/>
                  </a:lnTo>
                  <a:lnTo>
                    <a:pt x="10292" y="11557"/>
                  </a:lnTo>
                  <a:lnTo>
                    <a:pt x="10460" y="11311"/>
                  </a:lnTo>
                  <a:lnTo>
                    <a:pt x="10585" y="11311"/>
                  </a:lnTo>
                  <a:lnTo>
                    <a:pt x="10669" y="11188"/>
                  </a:lnTo>
                  <a:lnTo>
                    <a:pt x="10836" y="10942"/>
                  </a:lnTo>
                  <a:lnTo>
                    <a:pt x="11129" y="10942"/>
                  </a:lnTo>
                  <a:lnTo>
                    <a:pt x="11255" y="11188"/>
                  </a:lnTo>
                  <a:lnTo>
                    <a:pt x="11422" y="11557"/>
                  </a:lnTo>
                  <a:lnTo>
                    <a:pt x="11548" y="11803"/>
                  </a:lnTo>
                  <a:lnTo>
                    <a:pt x="11548" y="11311"/>
                  </a:lnTo>
                  <a:lnTo>
                    <a:pt x="11464" y="11188"/>
                  </a:lnTo>
                  <a:lnTo>
                    <a:pt x="11464" y="10942"/>
                  </a:lnTo>
                  <a:lnTo>
                    <a:pt x="11464" y="10942"/>
                  </a:lnTo>
                  <a:lnTo>
                    <a:pt x="11464" y="10696"/>
                  </a:lnTo>
                  <a:lnTo>
                    <a:pt x="11422" y="10327"/>
                  </a:lnTo>
                  <a:lnTo>
                    <a:pt x="11631" y="10081"/>
                  </a:lnTo>
                  <a:lnTo>
                    <a:pt x="11757" y="9836"/>
                  </a:lnTo>
                  <a:lnTo>
                    <a:pt x="12008" y="9467"/>
                  </a:lnTo>
                  <a:lnTo>
                    <a:pt x="12133" y="8975"/>
                  </a:lnTo>
                  <a:lnTo>
                    <a:pt x="12217" y="8975"/>
                  </a:lnTo>
                  <a:lnTo>
                    <a:pt x="12510" y="8975"/>
                  </a:lnTo>
                  <a:lnTo>
                    <a:pt x="12719" y="9221"/>
                  </a:lnTo>
                  <a:lnTo>
                    <a:pt x="12887" y="9713"/>
                  </a:lnTo>
                  <a:lnTo>
                    <a:pt x="13138" y="9713"/>
                  </a:lnTo>
                  <a:lnTo>
                    <a:pt x="13514" y="9467"/>
                  </a:lnTo>
                  <a:lnTo>
                    <a:pt x="13682" y="7991"/>
                  </a:lnTo>
                  <a:lnTo>
                    <a:pt x="13891" y="7745"/>
                  </a:lnTo>
                  <a:lnTo>
                    <a:pt x="14100" y="7745"/>
                  </a:lnTo>
                  <a:lnTo>
                    <a:pt x="14309" y="7745"/>
                  </a:lnTo>
                  <a:lnTo>
                    <a:pt x="14476" y="7991"/>
                  </a:lnTo>
                  <a:lnTo>
                    <a:pt x="14602" y="7991"/>
                  </a:lnTo>
                  <a:lnTo>
                    <a:pt x="14895" y="6639"/>
                  </a:lnTo>
                  <a:lnTo>
                    <a:pt x="15355" y="6393"/>
                  </a:lnTo>
                  <a:lnTo>
                    <a:pt x="15648" y="6885"/>
                  </a:lnTo>
                  <a:lnTo>
                    <a:pt x="15941" y="7254"/>
                  </a:lnTo>
                  <a:lnTo>
                    <a:pt x="16234" y="7500"/>
                  </a:lnTo>
                  <a:lnTo>
                    <a:pt x="16610" y="7131"/>
                  </a:lnTo>
                  <a:lnTo>
                    <a:pt x="17112" y="6270"/>
                  </a:lnTo>
                  <a:lnTo>
                    <a:pt x="17615" y="5532"/>
                  </a:lnTo>
                  <a:close/>
                  <a:moveTo>
                    <a:pt x="88033" y="5163"/>
                  </a:moveTo>
                  <a:lnTo>
                    <a:pt x="88326" y="5409"/>
                  </a:lnTo>
                  <a:lnTo>
                    <a:pt x="88619" y="5778"/>
                  </a:lnTo>
                  <a:lnTo>
                    <a:pt x="88744" y="6270"/>
                  </a:lnTo>
                  <a:lnTo>
                    <a:pt x="88953" y="6639"/>
                  </a:lnTo>
                  <a:lnTo>
                    <a:pt x="89205" y="7131"/>
                  </a:lnTo>
                  <a:lnTo>
                    <a:pt x="89037" y="8360"/>
                  </a:lnTo>
                  <a:lnTo>
                    <a:pt x="88158" y="9836"/>
                  </a:lnTo>
                  <a:lnTo>
                    <a:pt x="87489" y="11557"/>
                  </a:lnTo>
                  <a:lnTo>
                    <a:pt x="86903" y="13770"/>
                  </a:lnTo>
                  <a:lnTo>
                    <a:pt x="86778" y="13770"/>
                  </a:lnTo>
                  <a:lnTo>
                    <a:pt x="86778" y="13278"/>
                  </a:lnTo>
                  <a:lnTo>
                    <a:pt x="86569" y="12909"/>
                  </a:lnTo>
                  <a:lnTo>
                    <a:pt x="86401" y="12418"/>
                  </a:lnTo>
                  <a:lnTo>
                    <a:pt x="86317" y="12049"/>
                  </a:lnTo>
                  <a:lnTo>
                    <a:pt x="86192" y="11557"/>
                  </a:lnTo>
                  <a:lnTo>
                    <a:pt x="86108" y="10942"/>
                  </a:lnTo>
                  <a:lnTo>
                    <a:pt x="86276" y="10081"/>
                  </a:lnTo>
                  <a:lnTo>
                    <a:pt x="86317" y="9467"/>
                  </a:lnTo>
                  <a:lnTo>
                    <a:pt x="86401" y="8360"/>
                  </a:lnTo>
                  <a:lnTo>
                    <a:pt x="85313" y="8360"/>
                  </a:lnTo>
                  <a:lnTo>
                    <a:pt x="85313" y="7500"/>
                  </a:lnTo>
                  <a:lnTo>
                    <a:pt x="85899" y="6885"/>
                  </a:lnTo>
                  <a:lnTo>
                    <a:pt x="86485" y="6393"/>
                  </a:lnTo>
                  <a:lnTo>
                    <a:pt x="87196" y="6024"/>
                  </a:lnTo>
                  <a:lnTo>
                    <a:pt x="87280" y="6639"/>
                  </a:lnTo>
                  <a:lnTo>
                    <a:pt x="87364" y="6885"/>
                  </a:lnTo>
                  <a:lnTo>
                    <a:pt x="87364" y="7131"/>
                  </a:lnTo>
                  <a:lnTo>
                    <a:pt x="87447" y="7131"/>
                  </a:lnTo>
                  <a:lnTo>
                    <a:pt x="87447" y="7254"/>
                  </a:lnTo>
                  <a:lnTo>
                    <a:pt x="87573" y="7500"/>
                  </a:lnTo>
                  <a:lnTo>
                    <a:pt x="87656" y="6885"/>
                  </a:lnTo>
                  <a:lnTo>
                    <a:pt x="87740" y="6393"/>
                  </a:lnTo>
                  <a:lnTo>
                    <a:pt x="87782" y="6024"/>
                  </a:lnTo>
                  <a:lnTo>
                    <a:pt x="87949" y="5532"/>
                  </a:lnTo>
                  <a:lnTo>
                    <a:pt x="88033" y="5163"/>
                  </a:lnTo>
                  <a:close/>
                  <a:moveTo>
                    <a:pt x="89832" y="2827"/>
                  </a:moveTo>
                  <a:lnTo>
                    <a:pt x="90000" y="2950"/>
                  </a:lnTo>
                  <a:lnTo>
                    <a:pt x="90041" y="2950"/>
                  </a:lnTo>
                  <a:lnTo>
                    <a:pt x="90125" y="3196"/>
                  </a:lnTo>
                  <a:lnTo>
                    <a:pt x="90125" y="3196"/>
                  </a:lnTo>
                  <a:lnTo>
                    <a:pt x="90209" y="3442"/>
                  </a:lnTo>
                  <a:lnTo>
                    <a:pt x="90292" y="3811"/>
                  </a:lnTo>
                  <a:lnTo>
                    <a:pt x="90418" y="4549"/>
                  </a:lnTo>
                  <a:lnTo>
                    <a:pt x="90585" y="5163"/>
                  </a:lnTo>
                  <a:lnTo>
                    <a:pt x="90627" y="6024"/>
                  </a:lnTo>
                  <a:lnTo>
                    <a:pt x="90292" y="6024"/>
                  </a:lnTo>
                  <a:lnTo>
                    <a:pt x="90292" y="5532"/>
                  </a:lnTo>
                  <a:lnTo>
                    <a:pt x="90125" y="5163"/>
                  </a:lnTo>
                  <a:lnTo>
                    <a:pt x="90000" y="4672"/>
                  </a:lnTo>
                  <a:lnTo>
                    <a:pt x="89916" y="4303"/>
                  </a:lnTo>
                  <a:lnTo>
                    <a:pt x="89832" y="3688"/>
                  </a:lnTo>
                  <a:lnTo>
                    <a:pt x="89832" y="2827"/>
                  </a:lnTo>
                  <a:close/>
                  <a:moveTo>
                    <a:pt x="39456" y="2336"/>
                  </a:moveTo>
                  <a:lnTo>
                    <a:pt x="40460" y="2336"/>
                  </a:lnTo>
                  <a:lnTo>
                    <a:pt x="41506" y="2827"/>
                  </a:lnTo>
                  <a:lnTo>
                    <a:pt x="42426" y="3196"/>
                  </a:lnTo>
                  <a:lnTo>
                    <a:pt x="43263" y="3811"/>
                  </a:lnTo>
                  <a:lnTo>
                    <a:pt x="44476" y="3196"/>
                  </a:lnTo>
                  <a:lnTo>
                    <a:pt x="44644" y="3688"/>
                  </a:lnTo>
                  <a:lnTo>
                    <a:pt x="44769" y="3811"/>
                  </a:lnTo>
                  <a:lnTo>
                    <a:pt x="44937" y="4549"/>
                  </a:lnTo>
                  <a:lnTo>
                    <a:pt x="45020" y="4918"/>
                  </a:lnTo>
                  <a:lnTo>
                    <a:pt x="45146" y="5163"/>
                  </a:lnTo>
                  <a:lnTo>
                    <a:pt x="45857" y="6024"/>
                  </a:lnTo>
                  <a:lnTo>
                    <a:pt x="46694" y="6639"/>
                  </a:lnTo>
                  <a:lnTo>
                    <a:pt x="47405" y="7131"/>
                  </a:lnTo>
                  <a:lnTo>
                    <a:pt x="47405" y="7991"/>
                  </a:lnTo>
                  <a:lnTo>
                    <a:pt x="46234" y="7991"/>
                  </a:lnTo>
                  <a:lnTo>
                    <a:pt x="45732" y="7254"/>
                  </a:lnTo>
                  <a:lnTo>
                    <a:pt x="45146" y="7254"/>
                  </a:lnTo>
                  <a:lnTo>
                    <a:pt x="44476" y="7500"/>
                  </a:lnTo>
                  <a:lnTo>
                    <a:pt x="43849" y="7991"/>
                  </a:lnTo>
                  <a:lnTo>
                    <a:pt x="43849" y="8975"/>
                  </a:lnTo>
                  <a:lnTo>
                    <a:pt x="44644" y="8975"/>
                  </a:lnTo>
                  <a:lnTo>
                    <a:pt x="45230" y="8606"/>
                  </a:lnTo>
                  <a:lnTo>
                    <a:pt x="45941" y="8360"/>
                  </a:lnTo>
                  <a:lnTo>
                    <a:pt x="46820" y="8360"/>
                  </a:lnTo>
                  <a:lnTo>
                    <a:pt x="47698" y="8360"/>
                  </a:lnTo>
                  <a:lnTo>
                    <a:pt x="48368" y="8360"/>
                  </a:lnTo>
                  <a:lnTo>
                    <a:pt x="48953" y="10081"/>
                  </a:lnTo>
                  <a:lnTo>
                    <a:pt x="49665" y="11311"/>
                  </a:lnTo>
                  <a:lnTo>
                    <a:pt x="49456" y="12663"/>
                  </a:lnTo>
                  <a:lnTo>
                    <a:pt x="49037" y="13524"/>
                  </a:lnTo>
                  <a:lnTo>
                    <a:pt x="48661" y="14139"/>
                  </a:lnTo>
                  <a:lnTo>
                    <a:pt x="48158" y="14631"/>
                  </a:lnTo>
                  <a:lnTo>
                    <a:pt x="47405" y="14631"/>
                  </a:lnTo>
                  <a:lnTo>
                    <a:pt x="46736" y="15245"/>
                  </a:lnTo>
                  <a:lnTo>
                    <a:pt x="46025" y="15245"/>
                  </a:lnTo>
                  <a:lnTo>
                    <a:pt x="45230" y="15000"/>
                  </a:lnTo>
                  <a:lnTo>
                    <a:pt x="44476" y="14754"/>
                  </a:lnTo>
                  <a:lnTo>
                    <a:pt x="43765" y="14754"/>
                  </a:lnTo>
                  <a:lnTo>
                    <a:pt x="43179" y="15245"/>
                  </a:lnTo>
                  <a:lnTo>
                    <a:pt x="42719" y="16475"/>
                  </a:lnTo>
                  <a:lnTo>
                    <a:pt x="44476" y="16475"/>
                  </a:lnTo>
                  <a:lnTo>
                    <a:pt x="45020" y="16106"/>
                  </a:lnTo>
                  <a:lnTo>
                    <a:pt x="45648" y="15860"/>
                  </a:lnTo>
                  <a:lnTo>
                    <a:pt x="46401" y="16106"/>
                  </a:lnTo>
                  <a:lnTo>
                    <a:pt x="46903" y="16475"/>
                  </a:lnTo>
                  <a:lnTo>
                    <a:pt x="47029" y="18073"/>
                  </a:lnTo>
                  <a:lnTo>
                    <a:pt x="47280" y="17827"/>
                  </a:lnTo>
                  <a:lnTo>
                    <a:pt x="47615" y="17213"/>
                  </a:lnTo>
                  <a:lnTo>
                    <a:pt x="48075" y="16721"/>
                  </a:lnTo>
                  <a:lnTo>
                    <a:pt x="48493" y="16475"/>
                  </a:lnTo>
                  <a:lnTo>
                    <a:pt x="48577" y="17213"/>
                  </a:lnTo>
                  <a:lnTo>
                    <a:pt x="48661" y="17581"/>
                  </a:lnTo>
                  <a:lnTo>
                    <a:pt x="48744" y="17827"/>
                  </a:lnTo>
                  <a:lnTo>
                    <a:pt x="48870" y="18073"/>
                  </a:lnTo>
                  <a:lnTo>
                    <a:pt x="49037" y="18442"/>
                  </a:lnTo>
                  <a:lnTo>
                    <a:pt x="48368" y="22131"/>
                  </a:lnTo>
                  <a:lnTo>
                    <a:pt x="48661" y="22131"/>
                  </a:lnTo>
                  <a:lnTo>
                    <a:pt x="49163" y="21270"/>
                  </a:lnTo>
                  <a:lnTo>
                    <a:pt x="49832" y="20163"/>
                  </a:lnTo>
                  <a:lnTo>
                    <a:pt x="50627" y="19303"/>
                  </a:lnTo>
                  <a:lnTo>
                    <a:pt x="51506" y="18442"/>
                  </a:lnTo>
                  <a:lnTo>
                    <a:pt x="52468" y="17827"/>
                  </a:lnTo>
                  <a:lnTo>
                    <a:pt x="53305" y="17827"/>
                  </a:lnTo>
                  <a:lnTo>
                    <a:pt x="54142" y="18073"/>
                  </a:lnTo>
                  <a:lnTo>
                    <a:pt x="54728" y="19057"/>
                  </a:lnTo>
                  <a:lnTo>
                    <a:pt x="55062" y="20778"/>
                  </a:lnTo>
                  <a:lnTo>
                    <a:pt x="55313" y="20778"/>
                  </a:lnTo>
                  <a:lnTo>
                    <a:pt x="55313" y="21024"/>
                  </a:lnTo>
                  <a:lnTo>
                    <a:pt x="55313" y="21024"/>
                  </a:lnTo>
                  <a:lnTo>
                    <a:pt x="55230" y="21270"/>
                  </a:lnTo>
                  <a:lnTo>
                    <a:pt x="55146" y="21270"/>
                  </a:lnTo>
                  <a:lnTo>
                    <a:pt x="55146" y="21270"/>
                  </a:lnTo>
                  <a:lnTo>
                    <a:pt x="55062" y="21270"/>
                  </a:lnTo>
                  <a:lnTo>
                    <a:pt x="54937" y="21639"/>
                  </a:lnTo>
                  <a:lnTo>
                    <a:pt x="54728" y="21885"/>
                  </a:lnTo>
                  <a:lnTo>
                    <a:pt x="54476" y="22131"/>
                  </a:lnTo>
                  <a:lnTo>
                    <a:pt x="54184" y="22377"/>
                  </a:lnTo>
                  <a:lnTo>
                    <a:pt x="53974" y="22500"/>
                  </a:lnTo>
                  <a:lnTo>
                    <a:pt x="53472" y="24836"/>
                  </a:lnTo>
                  <a:lnTo>
                    <a:pt x="52510" y="26557"/>
                  </a:lnTo>
                  <a:lnTo>
                    <a:pt x="51422" y="27663"/>
                  </a:lnTo>
                  <a:lnTo>
                    <a:pt x="50125" y="28278"/>
                  </a:lnTo>
                  <a:lnTo>
                    <a:pt x="50125" y="29016"/>
                  </a:lnTo>
                  <a:lnTo>
                    <a:pt x="50125" y="29385"/>
                  </a:lnTo>
                  <a:lnTo>
                    <a:pt x="50125" y="29631"/>
                  </a:lnTo>
                  <a:lnTo>
                    <a:pt x="50041" y="29877"/>
                  </a:lnTo>
                  <a:lnTo>
                    <a:pt x="50125" y="30000"/>
                  </a:lnTo>
                  <a:lnTo>
                    <a:pt x="50125" y="30245"/>
                  </a:lnTo>
                  <a:lnTo>
                    <a:pt x="50251" y="30737"/>
                  </a:lnTo>
                  <a:lnTo>
                    <a:pt x="50460" y="31106"/>
                  </a:lnTo>
                  <a:lnTo>
                    <a:pt x="50627" y="31352"/>
                  </a:lnTo>
                  <a:lnTo>
                    <a:pt x="50753" y="31721"/>
                  </a:lnTo>
                  <a:lnTo>
                    <a:pt x="50920" y="31967"/>
                  </a:lnTo>
                  <a:lnTo>
                    <a:pt x="51046" y="32581"/>
                  </a:lnTo>
                  <a:lnTo>
                    <a:pt x="50920" y="33442"/>
                  </a:lnTo>
                  <a:lnTo>
                    <a:pt x="50753" y="35409"/>
                  </a:lnTo>
                  <a:lnTo>
                    <a:pt x="50627" y="37745"/>
                  </a:lnTo>
                  <a:lnTo>
                    <a:pt x="50460" y="40081"/>
                  </a:lnTo>
                  <a:lnTo>
                    <a:pt x="50460" y="42049"/>
                  </a:lnTo>
                  <a:lnTo>
                    <a:pt x="50627" y="41803"/>
                  </a:lnTo>
                  <a:lnTo>
                    <a:pt x="50753" y="41803"/>
                  </a:lnTo>
                  <a:lnTo>
                    <a:pt x="50836" y="41803"/>
                  </a:lnTo>
                  <a:lnTo>
                    <a:pt x="51004" y="41803"/>
                  </a:lnTo>
                  <a:lnTo>
                    <a:pt x="51046" y="41803"/>
                  </a:lnTo>
                  <a:lnTo>
                    <a:pt x="51297" y="42049"/>
                  </a:lnTo>
                  <a:lnTo>
                    <a:pt x="51213" y="42663"/>
                  </a:lnTo>
                  <a:lnTo>
                    <a:pt x="51213" y="42909"/>
                  </a:lnTo>
                  <a:lnTo>
                    <a:pt x="51213" y="43401"/>
                  </a:lnTo>
                  <a:lnTo>
                    <a:pt x="51213" y="43524"/>
                  </a:lnTo>
                  <a:lnTo>
                    <a:pt x="51213" y="44016"/>
                  </a:lnTo>
                  <a:lnTo>
                    <a:pt x="51297" y="44877"/>
                  </a:lnTo>
                  <a:lnTo>
                    <a:pt x="51046" y="44877"/>
                  </a:lnTo>
                  <a:lnTo>
                    <a:pt x="51046" y="45245"/>
                  </a:lnTo>
                  <a:lnTo>
                    <a:pt x="50920" y="45122"/>
                  </a:lnTo>
                  <a:lnTo>
                    <a:pt x="50753" y="44631"/>
                  </a:lnTo>
                  <a:lnTo>
                    <a:pt x="50711" y="44385"/>
                  </a:lnTo>
                  <a:lnTo>
                    <a:pt x="50543" y="44262"/>
                  </a:lnTo>
                  <a:lnTo>
                    <a:pt x="50418" y="44016"/>
                  </a:lnTo>
                  <a:lnTo>
                    <a:pt x="50125" y="44016"/>
                  </a:lnTo>
                  <a:lnTo>
                    <a:pt x="49958" y="44262"/>
                  </a:lnTo>
                  <a:lnTo>
                    <a:pt x="49832" y="44385"/>
                  </a:lnTo>
                  <a:lnTo>
                    <a:pt x="49665" y="44631"/>
                  </a:lnTo>
                  <a:lnTo>
                    <a:pt x="49581" y="44877"/>
                  </a:lnTo>
                  <a:lnTo>
                    <a:pt x="49456" y="45122"/>
                  </a:lnTo>
                  <a:lnTo>
                    <a:pt x="49372" y="45491"/>
                  </a:lnTo>
                  <a:lnTo>
                    <a:pt x="49288" y="46352"/>
                  </a:lnTo>
                  <a:lnTo>
                    <a:pt x="50251" y="47213"/>
                  </a:lnTo>
                  <a:lnTo>
                    <a:pt x="50460" y="51024"/>
                  </a:lnTo>
                  <a:lnTo>
                    <a:pt x="50251" y="51024"/>
                  </a:lnTo>
                  <a:lnTo>
                    <a:pt x="50125" y="51024"/>
                  </a:lnTo>
                  <a:lnTo>
                    <a:pt x="49958" y="51270"/>
                  </a:lnTo>
                  <a:lnTo>
                    <a:pt x="49832" y="51516"/>
                  </a:lnTo>
                  <a:lnTo>
                    <a:pt x="49832" y="52377"/>
                  </a:lnTo>
                  <a:lnTo>
                    <a:pt x="50167" y="52991"/>
                  </a:lnTo>
                  <a:lnTo>
                    <a:pt x="50418" y="53852"/>
                  </a:lnTo>
                  <a:lnTo>
                    <a:pt x="50543" y="54959"/>
                  </a:lnTo>
                  <a:lnTo>
                    <a:pt x="50627" y="56680"/>
                  </a:lnTo>
                  <a:lnTo>
                    <a:pt x="50251" y="56680"/>
                  </a:lnTo>
                  <a:lnTo>
                    <a:pt x="50167" y="56680"/>
                  </a:lnTo>
                  <a:lnTo>
                    <a:pt x="49958" y="56434"/>
                  </a:lnTo>
                  <a:lnTo>
                    <a:pt x="49832" y="56680"/>
                  </a:lnTo>
                  <a:lnTo>
                    <a:pt x="49581" y="56680"/>
                  </a:lnTo>
                  <a:lnTo>
                    <a:pt x="49456" y="57049"/>
                  </a:lnTo>
                  <a:lnTo>
                    <a:pt x="49288" y="57540"/>
                  </a:lnTo>
                  <a:lnTo>
                    <a:pt x="49539" y="57909"/>
                  </a:lnTo>
                  <a:lnTo>
                    <a:pt x="49665" y="58155"/>
                  </a:lnTo>
                  <a:lnTo>
                    <a:pt x="49748" y="58401"/>
                  </a:lnTo>
                  <a:lnTo>
                    <a:pt x="49832" y="58524"/>
                  </a:lnTo>
                  <a:lnTo>
                    <a:pt x="49874" y="59262"/>
                  </a:lnTo>
                  <a:lnTo>
                    <a:pt x="49958" y="59877"/>
                  </a:lnTo>
                  <a:lnTo>
                    <a:pt x="49874" y="60122"/>
                  </a:lnTo>
                  <a:lnTo>
                    <a:pt x="49874" y="60245"/>
                  </a:lnTo>
                  <a:lnTo>
                    <a:pt x="49874" y="60245"/>
                  </a:lnTo>
                  <a:lnTo>
                    <a:pt x="49832" y="60491"/>
                  </a:lnTo>
                  <a:lnTo>
                    <a:pt x="49832" y="60983"/>
                  </a:lnTo>
                  <a:lnTo>
                    <a:pt x="49246" y="60983"/>
                  </a:lnTo>
                  <a:lnTo>
                    <a:pt x="48661" y="61352"/>
                  </a:lnTo>
                  <a:lnTo>
                    <a:pt x="48200" y="61844"/>
                  </a:lnTo>
                  <a:lnTo>
                    <a:pt x="48368" y="61844"/>
                  </a:lnTo>
                  <a:lnTo>
                    <a:pt x="48577" y="62213"/>
                  </a:lnTo>
                  <a:lnTo>
                    <a:pt x="48744" y="62459"/>
                  </a:lnTo>
                  <a:lnTo>
                    <a:pt x="48870" y="62459"/>
                  </a:lnTo>
                  <a:lnTo>
                    <a:pt x="49037" y="62704"/>
                  </a:lnTo>
                  <a:lnTo>
                    <a:pt x="49163" y="63073"/>
                  </a:lnTo>
                  <a:lnTo>
                    <a:pt x="49288" y="63688"/>
                  </a:lnTo>
                  <a:lnTo>
                    <a:pt x="49037" y="64795"/>
                  </a:lnTo>
                  <a:lnTo>
                    <a:pt x="48870" y="66147"/>
                  </a:lnTo>
                  <a:lnTo>
                    <a:pt x="48661" y="67622"/>
                  </a:lnTo>
                  <a:lnTo>
                    <a:pt x="48577" y="67008"/>
                  </a:lnTo>
                  <a:lnTo>
                    <a:pt x="48451" y="66516"/>
                  </a:lnTo>
                  <a:lnTo>
                    <a:pt x="48368" y="66270"/>
                  </a:lnTo>
                  <a:lnTo>
                    <a:pt x="48200" y="66270"/>
                  </a:lnTo>
                  <a:lnTo>
                    <a:pt x="47991" y="66147"/>
                  </a:lnTo>
                  <a:lnTo>
                    <a:pt x="47698" y="66147"/>
                  </a:lnTo>
                  <a:lnTo>
                    <a:pt x="47698" y="66516"/>
                  </a:lnTo>
                  <a:lnTo>
                    <a:pt x="47866" y="66516"/>
                  </a:lnTo>
                  <a:lnTo>
                    <a:pt x="48368" y="67991"/>
                  </a:lnTo>
                  <a:lnTo>
                    <a:pt x="48786" y="69713"/>
                  </a:lnTo>
                  <a:lnTo>
                    <a:pt x="49037" y="71926"/>
                  </a:lnTo>
                  <a:lnTo>
                    <a:pt x="49163" y="74508"/>
                  </a:lnTo>
                  <a:lnTo>
                    <a:pt x="49037" y="74508"/>
                  </a:lnTo>
                  <a:lnTo>
                    <a:pt x="49037" y="75122"/>
                  </a:lnTo>
                  <a:lnTo>
                    <a:pt x="47866" y="75491"/>
                  </a:lnTo>
                  <a:lnTo>
                    <a:pt x="47866" y="73155"/>
                  </a:lnTo>
                  <a:lnTo>
                    <a:pt x="47698" y="72786"/>
                  </a:lnTo>
                  <a:lnTo>
                    <a:pt x="47573" y="72540"/>
                  </a:lnTo>
                  <a:lnTo>
                    <a:pt x="47489" y="72295"/>
                  </a:lnTo>
                  <a:lnTo>
                    <a:pt x="47280" y="71926"/>
                  </a:lnTo>
                  <a:lnTo>
                    <a:pt x="47029" y="71680"/>
                  </a:lnTo>
                  <a:lnTo>
                    <a:pt x="46694" y="72295"/>
                  </a:lnTo>
                  <a:lnTo>
                    <a:pt x="46234" y="72786"/>
                  </a:lnTo>
                  <a:lnTo>
                    <a:pt x="45732" y="72909"/>
                  </a:lnTo>
                  <a:lnTo>
                    <a:pt x="45271" y="73401"/>
                  </a:lnTo>
                  <a:lnTo>
                    <a:pt x="45020" y="74016"/>
                  </a:lnTo>
                  <a:lnTo>
                    <a:pt x="45271" y="74016"/>
                  </a:lnTo>
                  <a:lnTo>
                    <a:pt x="45648" y="74016"/>
                  </a:lnTo>
                  <a:lnTo>
                    <a:pt x="46234" y="73770"/>
                  </a:lnTo>
                  <a:lnTo>
                    <a:pt x="46903" y="73647"/>
                  </a:lnTo>
                  <a:lnTo>
                    <a:pt x="46903" y="74508"/>
                  </a:lnTo>
                  <a:lnTo>
                    <a:pt x="45439" y="75983"/>
                  </a:lnTo>
                  <a:lnTo>
                    <a:pt x="45439" y="76352"/>
                  </a:lnTo>
                  <a:lnTo>
                    <a:pt x="45815" y="76352"/>
                  </a:lnTo>
                  <a:lnTo>
                    <a:pt x="46025" y="76229"/>
                  </a:lnTo>
                  <a:lnTo>
                    <a:pt x="46317" y="75983"/>
                  </a:lnTo>
                  <a:lnTo>
                    <a:pt x="46610" y="75737"/>
                  </a:lnTo>
                  <a:lnTo>
                    <a:pt x="46903" y="75491"/>
                  </a:lnTo>
                  <a:lnTo>
                    <a:pt x="46987" y="76598"/>
                  </a:lnTo>
                  <a:lnTo>
                    <a:pt x="47280" y="77090"/>
                  </a:lnTo>
                  <a:lnTo>
                    <a:pt x="47573" y="77213"/>
                  </a:lnTo>
                  <a:lnTo>
                    <a:pt x="48075" y="77090"/>
                  </a:lnTo>
                  <a:lnTo>
                    <a:pt x="48661" y="77090"/>
                  </a:lnTo>
                  <a:lnTo>
                    <a:pt x="48661" y="77459"/>
                  </a:lnTo>
                  <a:lnTo>
                    <a:pt x="48493" y="77459"/>
                  </a:lnTo>
                  <a:lnTo>
                    <a:pt x="47698" y="79672"/>
                  </a:lnTo>
                  <a:lnTo>
                    <a:pt x="46820" y="81762"/>
                  </a:lnTo>
                  <a:lnTo>
                    <a:pt x="45941" y="83483"/>
                  </a:lnTo>
                  <a:lnTo>
                    <a:pt x="44937" y="84959"/>
                  </a:lnTo>
                  <a:lnTo>
                    <a:pt x="43849" y="85573"/>
                  </a:lnTo>
                  <a:lnTo>
                    <a:pt x="42594" y="85450"/>
                  </a:lnTo>
                  <a:lnTo>
                    <a:pt x="42594" y="86065"/>
                  </a:lnTo>
                  <a:lnTo>
                    <a:pt x="42594" y="86680"/>
                  </a:lnTo>
                  <a:lnTo>
                    <a:pt x="42510" y="87172"/>
                  </a:lnTo>
                  <a:lnTo>
                    <a:pt x="42426" y="87295"/>
                  </a:lnTo>
                  <a:lnTo>
                    <a:pt x="42384" y="87295"/>
                  </a:lnTo>
                  <a:lnTo>
                    <a:pt x="42301" y="87540"/>
                  </a:lnTo>
                  <a:lnTo>
                    <a:pt x="42133" y="87786"/>
                  </a:lnTo>
                  <a:lnTo>
                    <a:pt x="42008" y="88032"/>
                  </a:lnTo>
                  <a:lnTo>
                    <a:pt x="41924" y="88155"/>
                  </a:lnTo>
                  <a:lnTo>
                    <a:pt x="41799" y="88647"/>
                  </a:lnTo>
                  <a:lnTo>
                    <a:pt x="41631" y="89877"/>
                  </a:lnTo>
                  <a:lnTo>
                    <a:pt x="41548" y="91475"/>
                  </a:lnTo>
                  <a:lnTo>
                    <a:pt x="41422" y="92459"/>
                  </a:lnTo>
                  <a:lnTo>
                    <a:pt x="41046" y="93565"/>
                  </a:lnTo>
                  <a:lnTo>
                    <a:pt x="40418" y="94795"/>
                  </a:lnTo>
                  <a:lnTo>
                    <a:pt x="39581" y="95901"/>
                  </a:lnTo>
                  <a:lnTo>
                    <a:pt x="38870" y="96762"/>
                  </a:lnTo>
                  <a:lnTo>
                    <a:pt x="38200" y="97254"/>
                  </a:lnTo>
                  <a:lnTo>
                    <a:pt x="38200" y="96762"/>
                  </a:lnTo>
                  <a:lnTo>
                    <a:pt x="38200" y="96393"/>
                  </a:lnTo>
                  <a:lnTo>
                    <a:pt x="38117" y="96393"/>
                  </a:lnTo>
                  <a:lnTo>
                    <a:pt x="38117" y="96147"/>
                  </a:lnTo>
                  <a:lnTo>
                    <a:pt x="38075" y="95901"/>
                  </a:lnTo>
                  <a:lnTo>
                    <a:pt x="37991" y="97622"/>
                  </a:lnTo>
                  <a:lnTo>
                    <a:pt x="37782" y="99098"/>
                  </a:lnTo>
                  <a:lnTo>
                    <a:pt x="37615" y="100450"/>
                  </a:lnTo>
                  <a:lnTo>
                    <a:pt x="37405" y="101680"/>
                  </a:lnTo>
                  <a:lnTo>
                    <a:pt x="37238" y="103401"/>
                  </a:lnTo>
                  <a:lnTo>
                    <a:pt x="37405" y="103647"/>
                  </a:lnTo>
                  <a:lnTo>
                    <a:pt x="37405" y="103893"/>
                  </a:lnTo>
                  <a:lnTo>
                    <a:pt x="37489" y="103893"/>
                  </a:lnTo>
                  <a:lnTo>
                    <a:pt x="37489" y="103893"/>
                  </a:lnTo>
                  <a:lnTo>
                    <a:pt x="37489" y="104139"/>
                  </a:lnTo>
                  <a:lnTo>
                    <a:pt x="37405" y="104262"/>
                  </a:lnTo>
                  <a:lnTo>
                    <a:pt x="37238" y="104754"/>
                  </a:lnTo>
                  <a:lnTo>
                    <a:pt x="37112" y="105000"/>
                  </a:lnTo>
                  <a:lnTo>
                    <a:pt x="36987" y="105368"/>
                  </a:lnTo>
                  <a:lnTo>
                    <a:pt x="36820" y="105614"/>
                  </a:lnTo>
                  <a:lnTo>
                    <a:pt x="36736" y="105983"/>
                  </a:lnTo>
                  <a:lnTo>
                    <a:pt x="36610" y="106598"/>
                  </a:lnTo>
                  <a:lnTo>
                    <a:pt x="36317" y="109057"/>
                  </a:lnTo>
                  <a:lnTo>
                    <a:pt x="36108" y="111639"/>
                  </a:lnTo>
                  <a:lnTo>
                    <a:pt x="36025" y="114590"/>
                  </a:lnTo>
                  <a:lnTo>
                    <a:pt x="35857" y="117418"/>
                  </a:lnTo>
                  <a:lnTo>
                    <a:pt x="35648" y="120000"/>
                  </a:lnTo>
                  <a:lnTo>
                    <a:pt x="35523" y="119754"/>
                  </a:lnTo>
                  <a:lnTo>
                    <a:pt x="35523" y="119754"/>
                  </a:lnTo>
                  <a:lnTo>
                    <a:pt x="35439" y="119754"/>
                  </a:lnTo>
                  <a:lnTo>
                    <a:pt x="35439" y="119508"/>
                  </a:lnTo>
                  <a:lnTo>
                    <a:pt x="35355" y="119508"/>
                  </a:lnTo>
                  <a:lnTo>
                    <a:pt x="35146" y="119139"/>
                  </a:lnTo>
                  <a:lnTo>
                    <a:pt x="34769" y="118278"/>
                  </a:lnTo>
                  <a:lnTo>
                    <a:pt x="34184" y="117172"/>
                  </a:lnTo>
                  <a:lnTo>
                    <a:pt x="33514" y="116065"/>
                  </a:lnTo>
                  <a:lnTo>
                    <a:pt x="32887" y="114836"/>
                  </a:lnTo>
                  <a:lnTo>
                    <a:pt x="32384" y="113729"/>
                  </a:lnTo>
                  <a:lnTo>
                    <a:pt x="31924" y="113114"/>
                  </a:lnTo>
                  <a:lnTo>
                    <a:pt x="31799" y="112868"/>
                  </a:lnTo>
                  <a:lnTo>
                    <a:pt x="31631" y="108196"/>
                  </a:lnTo>
                  <a:lnTo>
                    <a:pt x="31548" y="107704"/>
                  </a:lnTo>
                  <a:lnTo>
                    <a:pt x="31338" y="107336"/>
                  </a:lnTo>
                  <a:lnTo>
                    <a:pt x="31213" y="107090"/>
                  </a:lnTo>
                  <a:lnTo>
                    <a:pt x="30962" y="106598"/>
                  </a:lnTo>
                  <a:lnTo>
                    <a:pt x="30836" y="106229"/>
                  </a:lnTo>
                  <a:lnTo>
                    <a:pt x="30962" y="105983"/>
                  </a:lnTo>
                  <a:lnTo>
                    <a:pt x="30962" y="105737"/>
                  </a:lnTo>
                  <a:lnTo>
                    <a:pt x="31046" y="105614"/>
                  </a:lnTo>
                  <a:lnTo>
                    <a:pt x="31046" y="105614"/>
                  </a:lnTo>
                  <a:lnTo>
                    <a:pt x="31129" y="105122"/>
                  </a:lnTo>
                  <a:lnTo>
                    <a:pt x="31213" y="104754"/>
                  </a:lnTo>
                  <a:lnTo>
                    <a:pt x="30836" y="104754"/>
                  </a:lnTo>
                  <a:lnTo>
                    <a:pt x="30627" y="104754"/>
                  </a:lnTo>
                  <a:lnTo>
                    <a:pt x="30460" y="104754"/>
                  </a:lnTo>
                  <a:lnTo>
                    <a:pt x="30376" y="104508"/>
                  </a:lnTo>
                  <a:lnTo>
                    <a:pt x="30334" y="104139"/>
                  </a:lnTo>
                  <a:lnTo>
                    <a:pt x="30167" y="103401"/>
                  </a:lnTo>
                  <a:lnTo>
                    <a:pt x="30083" y="103032"/>
                  </a:lnTo>
                  <a:lnTo>
                    <a:pt x="30083" y="102540"/>
                  </a:lnTo>
                  <a:lnTo>
                    <a:pt x="30083" y="102418"/>
                  </a:lnTo>
                  <a:lnTo>
                    <a:pt x="30083" y="101926"/>
                  </a:lnTo>
                  <a:lnTo>
                    <a:pt x="30167" y="101557"/>
                  </a:lnTo>
                  <a:lnTo>
                    <a:pt x="30167" y="101065"/>
                  </a:lnTo>
                  <a:lnTo>
                    <a:pt x="29748" y="101065"/>
                  </a:lnTo>
                  <a:lnTo>
                    <a:pt x="29748" y="100450"/>
                  </a:lnTo>
                  <a:lnTo>
                    <a:pt x="29790" y="99836"/>
                  </a:lnTo>
                  <a:lnTo>
                    <a:pt x="29874" y="99590"/>
                  </a:lnTo>
                  <a:lnTo>
                    <a:pt x="29874" y="99098"/>
                  </a:lnTo>
                  <a:lnTo>
                    <a:pt x="29958" y="98729"/>
                  </a:lnTo>
                  <a:lnTo>
                    <a:pt x="30041" y="98114"/>
                  </a:lnTo>
                  <a:lnTo>
                    <a:pt x="29790" y="98114"/>
                  </a:lnTo>
                  <a:lnTo>
                    <a:pt x="29581" y="98114"/>
                  </a:lnTo>
                  <a:lnTo>
                    <a:pt x="29456" y="97868"/>
                  </a:lnTo>
                  <a:lnTo>
                    <a:pt x="29205" y="97622"/>
                  </a:lnTo>
                  <a:lnTo>
                    <a:pt x="29163" y="94426"/>
                  </a:lnTo>
                  <a:lnTo>
                    <a:pt x="29079" y="91475"/>
                  </a:lnTo>
                  <a:lnTo>
                    <a:pt x="29079" y="88647"/>
                  </a:lnTo>
                  <a:lnTo>
                    <a:pt x="29372" y="85819"/>
                  </a:lnTo>
                  <a:lnTo>
                    <a:pt x="29665" y="84590"/>
                  </a:lnTo>
                  <a:lnTo>
                    <a:pt x="30041" y="83729"/>
                  </a:lnTo>
                  <a:lnTo>
                    <a:pt x="30334" y="82991"/>
                  </a:lnTo>
                  <a:lnTo>
                    <a:pt x="30543" y="82008"/>
                  </a:lnTo>
                  <a:lnTo>
                    <a:pt x="30753" y="80655"/>
                  </a:lnTo>
                  <a:lnTo>
                    <a:pt x="30836" y="78319"/>
                  </a:lnTo>
                  <a:lnTo>
                    <a:pt x="30669" y="78319"/>
                  </a:lnTo>
                  <a:lnTo>
                    <a:pt x="30543" y="78811"/>
                  </a:lnTo>
                  <a:lnTo>
                    <a:pt x="30376" y="78934"/>
                  </a:lnTo>
                  <a:lnTo>
                    <a:pt x="30334" y="78934"/>
                  </a:lnTo>
                  <a:lnTo>
                    <a:pt x="30167" y="78934"/>
                  </a:lnTo>
                  <a:lnTo>
                    <a:pt x="30041" y="78811"/>
                  </a:lnTo>
                  <a:lnTo>
                    <a:pt x="29456" y="78319"/>
                  </a:lnTo>
                  <a:lnTo>
                    <a:pt x="28995" y="77459"/>
                  </a:lnTo>
                  <a:lnTo>
                    <a:pt x="28702" y="76229"/>
                  </a:lnTo>
                  <a:lnTo>
                    <a:pt x="28577" y="74016"/>
                  </a:lnTo>
                  <a:lnTo>
                    <a:pt x="28786" y="74016"/>
                  </a:lnTo>
                  <a:lnTo>
                    <a:pt x="28786" y="73647"/>
                  </a:lnTo>
                  <a:lnTo>
                    <a:pt x="29163" y="74262"/>
                  </a:lnTo>
                  <a:lnTo>
                    <a:pt x="29581" y="75122"/>
                  </a:lnTo>
                  <a:lnTo>
                    <a:pt x="29958" y="75491"/>
                  </a:lnTo>
                  <a:lnTo>
                    <a:pt x="30376" y="75491"/>
                  </a:lnTo>
                  <a:lnTo>
                    <a:pt x="30376" y="75368"/>
                  </a:lnTo>
                  <a:lnTo>
                    <a:pt x="30460" y="75122"/>
                  </a:lnTo>
                  <a:lnTo>
                    <a:pt x="30460" y="75122"/>
                  </a:lnTo>
                  <a:lnTo>
                    <a:pt x="30460" y="74877"/>
                  </a:lnTo>
                  <a:lnTo>
                    <a:pt x="30543" y="74508"/>
                  </a:lnTo>
                  <a:lnTo>
                    <a:pt x="29748" y="72786"/>
                  </a:lnTo>
                  <a:lnTo>
                    <a:pt x="29079" y="70327"/>
                  </a:lnTo>
                  <a:lnTo>
                    <a:pt x="28870" y="70573"/>
                  </a:lnTo>
                  <a:lnTo>
                    <a:pt x="28702" y="70819"/>
                  </a:lnTo>
                  <a:lnTo>
                    <a:pt x="28493" y="71065"/>
                  </a:lnTo>
                  <a:lnTo>
                    <a:pt x="28284" y="71188"/>
                  </a:lnTo>
                  <a:lnTo>
                    <a:pt x="28117" y="70819"/>
                  </a:lnTo>
                  <a:lnTo>
                    <a:pt x="28075" y="70573"/>
                  </a:lnTo>
                  <a:lnTo>
                    <a:pt x="27991" y="70204"/>
                  </a:lnTo>
                  <a:lnTo>
                    <a:pt x="27907" y="69959"/>
                  </a:lnTo>
                  <a:lnTo>
                    <a:pt x="27782" y="69344"/>
                  </a:lnTo>
                  <a:lnTo>
                    <a:pt x="28200" y="67991"/>
                  </a:lnTo>
                  <a:lnTo>
                    <a:pt x="28284" y="66147"/>
                  </a:lnTo>
                  <a:lnTo>
                    <a:pt x="28200" y="63688"/>
                  </a:lnTo>
                  <a:lnTo>
                    <a:pt x="27991" y="61106"/>
                  </a:lnTo>
                  <a:lnTo>
                    <a:pt x="27615" y="58401"/>
                  </a:lnTo>
                  <a:lnTo>
                    <a:pt x="27196" y="55819"/>
                  </a:lnTo>
                  <a:lnTo>
                    <a:pt x="26652" y="53483"/>
                  </a:lnTo>
                  <a:lnTo>
                    <a:pt x="26234" y="51270"/>
                  </a:lnTo>
                  <a:lnTo>
                    <a:pt x="25857" y="49549"/>
                  </a:lnTo>
                  <a:lnTo>
                    <a:pt x="24979" y="47827"/>
                  </a:lnTo>
                  <a:lnTo>
                    <a:pt x="23974" y="47213"/>
                  </a:lnTo>
                  <a:lnTo>
                    <a:pt x="22928" y="47213"/>
                  </a:lnTo>
                  <a:lnTo>
                    <a:pt x="21757" y="47213"/>
                  </a:lnTo>
                  <a:lnTo>
                    <a:pt x="20627" y="47459"/>
                  </a:lnTo>
                  <a:lnTo>
                    <a:pt x="19456" y="47213"/>
                  </a:lnTo>
                  <a:lnTo>
                    <a:pt x="19456" y="46598"/>
                  </a:lnTo>
                  <a:lnTo>
                    <a:pt x="19456" y="46106"/>
                  </a:lnTo>
                  <a:lnTo>
                    <a:pt x="19497" y="45983"/>
                  </a:lnTo>
                  <a:lnTo>
                    <a:pt x="19497" y="45737"/>
                  </a:lnTo>
                  <a:lnTo>
                    <a:pt x="19497" y="45491"/>
                  </a:lnTo>
                  <a:lnTo>
                    <a:pt x="19456" y="45245"/>
                  </a:lnTo>
                  <a:lnTo>
                    <a:pt x="18995" y="44631"/>
                  </a:lnTo>
                  <a:lnTo>
                    <a:pt x="18577" y="44262"/>
                  </a:lnTo>
                  <a:lnTo>
                    <a:pt x="18117" y="43401"/>
                  </a:lnTo>
                  <a:lnTo>
                    <a:pt x="18493" y="43401"/>
                  </a:lnTo>
                  <a:lnTo>
                    <a:pt x="18912" y="42909"/>
                  </a:lnTo>
                  <a:lnTo>
                    <a:pt x="19497" y="42540"/>
                  </a:lnTo>
                  <a:lnTo>
                    <a:pt x="20167" y="42295"/>
                  </a:lnTo>
                  <a:lnTo>
                    <a:pt x="20669" y="41803"/>
                  </a:lnTo>
                  <a:lnTo>
                    <a:pt x="21046" y="40942"/>
                  </a:lnTo>
                  <a:lnTo>
                    <a:pt x="19288" y="40942"/>
                  </a:lnTo>
                  <a:lnTo>
                    <a:pt x="18870" y="40573"/>
                  </a:lnTo>
                  <a:lnTo>
                    <a:pt x="18493" y="40573"/>
                  </a:lnTo>
                  <a:lnTo>
                    <a:pt x="18033" y="40327"/>
                  </a:lnTo>
                  <a:lnTo>
                    <a:pt x="17698" y="40081"/>
                  </a:lnTo>
                  <a:lnTo>
                    <a:pt x="17322" y="39713"/>
                  </a:lnTo>
                  <a:lnTo>
                    <a:pt x="17112" y="38606"/>
                  </a:lnTo>
                  <a:lnTo>
                    <a:pt x="17029" y="36885"/>
                  </a:lnTo>
                  <a:lnTo>
                    <a:pt x="17907" y="36516"/>
                  </a:lnTo>
                  <a:lnTo>
                    <a:pt x="18702" y="35655"/>
                  </a:lnTo>
                  <a:lnTo>
                    <a:pt x="19372" y="34795"/>
                  </a:lnTo>
                  <a:lnTo>
                    <a:pt x="20083" y="33934"/>
                  </a:lnTo>
                  <a:lnTo>
                    <a:pt x="21548" y="33934"/>
                  </a:lnTo>
                  <a:lnTo>
                    <a:pt x="22133" y="28278"/>
                  </a:lnTo>
                  <a:lnTo>
                    <a:pt x="20753" y="28278"/>
                  </a:lnTo>
                  <a:lnTo>
                    <a:pt x="20376" y="26803"/>
                  </a:lnTo>
                  <a:lnTo>
                    <a:pt x="20836" y="25942"/>
                  </a:lnTo>
                  <a:lnTo>
                    <a:pt x="21171" y="25081"/>
                  </a:lnTo>
                  <a:lnTo>
                    <a:pt x="21631" y="24467"/>
                  </a:lnTo>
                  <a:lnTo>
                    <a:pt x="22133" y="23975"/>
                  </a:lnTo>
                  <a:lnTo>
                    <a:pt x="22133" y="22500"/>
                  </a:lnTo>
                  <a:lnTo>
                    <a:pt x="22719" y="21639"/>
                  </a:lnTo>
                  <a:lnTo>
                    <a:pt x="23012" y="20655"/>
                  </a:lnTo>
                  <a:lnTo>
                    <a:pt x="23305" y="19303"/>
                  </a:lnTo>
                  <a:lnTo>
                    <a:pt x="23765" y="18442"/>
                  </a:lnTo>
                  <a:lnTo>
                    <a:pt x="24267" y="17827"/>
                  </a:lnTo>
                  <a:lnTo>
                    <a:pt x="24686" y="17827"/>
                  </a:lnTo>
                  <a:lnTo>
                    <a:pt x="25062" y="18196"/>
                  </a:lnTo>
                  <a:lnTo>
                    <a:pt x="25564" y="18073"/>
                  </a:lnTo>
                  <a:lnTo>
                    <a:pt x="25188" y="17581"/>
                  </a:lnTo>
                  <a:lnTo>
                    <a:pt x="24979" y="17336"/>
                  </a:lnTo>
                  <a:lnTo>
                    <a:pt x="24769" y="17213"/>
                  </a:lnTo>
                  <a:lnTo>
                    <a:pt x="24560" y="16475"/>
                  </a:lnTo>
                  <a:lnTo>
                    <a:pt x="25271" y="16106"/>
                  </a:lnTo>
                  <a:lnTo>
                    <a:pt x="25941" y="15491"/>
                  </a:lnTo>
                  <a:lnTo>
                    <a:pt x="26527" y="15000"/>
                  </a:lnTo>
                  <a:lnTo>
                    <a:pt x="27196" y="14631"/>
                  </a:lnTo>
                  <a:lnTo>
                    <a:pt x="27238" y="15491"/>
                  </a:lnTo>
                  <a:lnTo>
                    <a:pt x="27322" y="15860"/>
                  </a:lnTo>
                  <a:lnTo>
                    <a:pt x="27405" y="16475"/>
                  </a:lnTo>
                  <a:lnTo>
                    <a:pt x="27489" y="16967"/>
                  </a:lnTo>
                  <a:lnTo>
                    <a:pt x="27698" y="17213"/>
                  </a:lnTo>
                  <a:lnTo>
                    <a:pt x="27991" y="17336"/>
                  </a:lnTo>
                  <a:lnTo>
                    <a:pt x="27991" y="16721"/>
                  </a:lnTo>
                  <a:lnTo>
                    <a:pt x="28117" y="16106"/>
                  </a:lnTo>
                  <a:lnTo>
                    <a:pt x="28200" y="15245"/>
                  </a:lnTo>
                  <a:lnTo>
                    <a:pt x="28284" y="14631"/>
                  </a:lnTo>
                  <a:lnTo>
                    <a:pt x="28410" y="15245"/>
                  </a:lnTo>
                  <a:lnTo>
                    <a:pt x="28661" y="15860"/>
                  </a:lnTo>
                  <a:lnTo>
                    <a:pt x="28786" y="16352"/>
                  </a:lnTo>
                  <a:lnTo>
                    <a:pt x="29079" y="16721"/>
                  </a:lnTo>
                  <a:lnTo>
                    <a:pt x="29372" y="16967"/>
                  </a:lnTo>
                  <a:lnTo>
                    <a:pt x="29205" y="14139"/>
                  </a:lnTo>
                  <a:lnTo>
                    <a:pt x="29748" y="13770"/>
                  </a:lnTo>
                  <a:lnTo>
                    <a:pt x="30167" y="13278"/>
                  </a:lnTo>
                  <a:lnTo>
                    <a:pt x="30836" y="13770"/>
                  </a:lnTo>
                  <a:lnTo>
                    <a:pt x="31548" y="14631"/>
                  </a:lnTo>
                  <a:lnTo>
                    <a:pt x="32301" y="15860"/>
                  </a:lnTo>
                  <a:lnTo>
                    <a:pt x="33096" y="16967"/>
                  </a:lnTo>
                  <a:lnTo>
                    <a:pt x="33765" y="17827"/>
                  </a:lnTo>
                  <a:lnTo>
                    <a:pt x="34393" y="18442"/>
                  </a:lnTo>
                  <a:lnTo>
                    <a:pt x="34393" y="18073"/>
                  </a:lnTo>
                  <a:lnTo>
                    <a:pt x="33974" y="16967"/>
                  </a:lnTo>
                  <a:lnTo>
                    <a:pt x="33682" y="16106"/>
                  </a:lnTo>
                  <a:lnTo>
                    <a:pt x="33514" y="15000"/>
                  </a:lnTo>
                  <a:lnTo>
                    <a:pt x="33765" y="13770"/>
                  </a:lnTo>
                  <a:lnTo>
                    <a:pt x="33598" y="13278"/>
                  </a:lnTo>
                  <a:lnTo>
                    <a:pt x="33389" y="12663"/>
                  </a:lnTo>
                  <a:lnTo>
                    <a:pt x="33179" y="12172"/>
                  </a:lnTo>
                  <a:lnTo>
                    <a:pt x="32970" y="11803"/>
                  </a:lnTo>
                  <a:lnTo>
                    <a:pt x="32803" y="11311"/>
                  </a:lnTo>
                  <a:lnTo>
                    <a:pt x="32970" y="10327"/>
                  </a:lnTo>
                  <a:lnTo>
                    <a:pt x="33389" y="10696"/>
                  </a:lnTo>
                  <a:lnTo>
                    <a:pt x="33974" y="10942"/>
                  </a:lnTo>
                  <a:lnTo>
                    <a:pt x="34476" y="10696"/>
                  </a:lnTo>
                  <a:lnTo>
                    <a:pt x="34853" y="9836"/>
                  </a:lnTo>
                  <a:lnTo>
                    <a:pt x="33096" y="9836"/>
                  </a:lnTo>
                  <a:lnTo>
                    <a:pt x="33096" y="9467"/>
                  </a:lnTo>
                  <a:lnTo>
                    <a:pt x="32970" y="9467"/>
                  </a:lnTo>
                  <a:lnTo>
                    <a:pt x="32970" y="8975"/>
                  </a:lnTo>
                  <a:lnTo>
                    <a:pt x="33179" y="8606"/>
                  </a:lnTo>
                  <a:lnTo>
                    <a:pt x="33389" y="8114"/>
                  </a:lnTo>
                  <a:lnTo>
                    <a:pt x="33598" y="7745"/>
                  </a:lnTo>
                  <a:lnTo>
                    <a:pt x="33807" y="7254"/>
                  </a:lnTo>
                  <a:lnTo>
                    <a:pt x="34058" y="7131"/>
                  </a:lnTo>
                  <a:lnTo>
                    <a:pt x="34979" y="7500"/>
                  </a:lnTo>
                  <a:lnTo>
                    <a:pt x="35230" y="5532"/>
                  </a:lnTo>
                  <a:lnTo>
                    <a:pt x="36317" y="6024"/>
                  </a:lnTo>
                  <a:lnTo>
                    <a:pt x="36401" y="6024"/>
                  </a:lnTo>
                  <a:lnTo>
                    <a:pt x="36443" y="5532"/>
                  </a:lnTo>
                  <a:lnTo>
                    <a:pt x="36527" y="5409"/>
                  </a:lnTo>
                  <a:lnTo>
                    <a:pt x="36610" y="4918"/>
                  </a:lnTo>
                  <a:lnTo>
                    <a:pt x="36820" y="4672"/>
                  </a:lnTo>
                  <a:lnTo>
                    <a:pt x="36987" y="5409"/>
                  </a:lnTo>
                  <a:lnTo>
                    <a:pt x="37196" y="6024"/>
                  </a:lnTo>
                  <a:lnTo>
                    <a:pt x="37405" y="6639"/>
                  </a:lnTo>
                  <a:lnTo>
                    <a:pt x="37405" y="5532"/>
                  </a:lnTo>
                  <a:lnTo>
                    <a:pt x="37489" y="5409"/>
                  </a:lnTo>
                  <a:lnTo>
                    <a:pt x="37489" y="5163"/>
                  </a:lnTo>
                  <a:lnTo>
                    <a:pt x="37489" y="4918"/>
                  </a:lnTo>
                  <a:lnTo>
                    <a:pt x="37489" y="4672"/>
                  </a:lnTo>
                  <a:lnTo>
                    <a:pt x="37531" y="4303"/>
                  </a:lnTo>
                  <a:lnTo>
                    <a:pt x="37615" y="4057"/>
                  </a:lnTo>
                  <a:lnTo>
                    <a:pt x="37782" y="3811"/>
                  </a:lnTo>
                  <a:lnTo>
                    <a:pt x="38493" y="2827"/>
                  </a:lnTo>
                  <a:lnTo>
                    <a:pt x="39456" y="2336"/>
                  </a:lnTo>
                  <a:close/>
                  <a:moveTo>
                    <a:pt x="92259" y="1967"/>
                  </a:moveTo>
                  <a:lnTo>
                    <a:pt x="92677" y="2336"/>
                  </a:lnTo>
                  <a:lnTo>
                    <a:pt x="92677" y="3196"/>
                  </a:lnTo>
                  <a:lnTo>
                    <a:pt x="92050" y="3196"/>
                  </a:lnTo>
                  <a:lnTo>
                    <a:pt x="92259" y="1967"/>
                  </a:lnTo>
                  <a:close/>
                  <a:moveTo>
                    <a:pt x="111966" y="0"/>
                  </a:moveTo>
                  <a:lnTo>
                    <a:pt x="112175" y="368"/>
                  </a:lnTo>
                  <a:lnTo>
                    <a:pt x="112343" y="860"/>
                  </a:lnTo>
                  <a:lnTo>
                    <a:pt x="112426" y="1229"/>
                  </a:lnTo>
                  <a:lnTo>
                    <a:pt x="112468" y="1967"/>
                  </a:lnTo>
                  <a:lnTo>
                    <a:pt x="112552" y="2336"/>
                  </a:lnTo>
                  <a:lnTo>
                    <a:pt x="112635" y="2950"/>
                  </a:lnTo>
                  <a:lnTo>
                    <a:pt x="112761" y="3196"/>
                  </a:lnTo>
                  <a:lnTo>
                    <a:pt x="113221" y="3811"/>
                  </a:lnTo>
                  <a:lnTo>
                    <a:pt x="113640" y="4057"/>
                  </a:lnTo>
                  <a:lnTo>
                    <a:pt x="113933" y="4057"/>
                  </a:lnTo>
                  <a:lnTo>
                    <a:pt x="114142" y="4549"/>
                  </a:lnTo>
                  <a:lnTo>
                    <a:pt x="114309" y="5409"/>
                  </a:lnTo>
                  <a:lnTo>
                    <a:pt x="114393" y="7131"/>
                  </a:lnTo>
                  <a:lnTo>
                    <a:pt x="114309" y="7254"/>
                  </a:lnTo>
                  <a:lnTo>
                    <a:pt x="114309" y="7254"/>
                  </a:lnTo>
                  <a:lnTo>
                    <a:pt x="114309" y="7500"/>
                  </a:lnTo>
                  <a:lnTo>
                    <a:pt x="114309" y="7745"/>
                  </a:lnTo>
                  <a:lnTo>
                    <a:pt x="114225" y="7991"/>
                  </a:lnTo>
                  <a:lnTo>
                    <a:pt x="113305" y="7991"/>
                  </a:lnTo>
                  <a:lnTo>
                    <a:pt x="112343" y="7991"/>
                  </a:lnTo>
                  <a:lnTo>
                    <a:pt x="111548" y="8975"/>
                  </a:lnTo>
                  <a:lnTo>
                    <a:pt x="111380" y="9221"/>
                  </a:lnTo>
                  <a:lnTo>
                    <a:pt x="111297" y="9713"/>
                  </a:lnTo>
                  <a:lnTo>
                    <a:pt x="111255" y="9836"/>
                  </a:lnTo>
                  <a:lnTo>
                    <a:pt x="111171" y="10081"/>
                  </a:lnTo>
                  <a:lnTo>
                    <a:pt x="111087" y="10327"/>
                  </a:lnTo>
                  <a:lnTo>
                    <a:pt x="110962" y="10573"/>
                  </a:lnTo>
                  <a:lnTo>
                    <a:pt x="110711" y="10942"/>
                  </a:lnTo>
                  <a:lnTo>
                    <a:pt x="110585" y="10327"/>
                  </a:lnTo>
                  <a:lnTo>
                    <a:pt x="110502" y="9836"/>
                  </a:lnTo>
                  <a:lnTo>
                    <a:pt x="110376" y="9467"/>
                  </a:lnTo>
                  <a:lnTo>
                    <a:pt x="110878" y="5778"/>
                  </a:lnTo>
                  <a:lnTo>
                    <a:pt x="111380" y="2827"/>
                  </a:lnTo>
                  <a:lnTo>
                    <a:pt x="111966" y="0"/>
                  </a:lnTo>
                  <a:close/>
                  <a:moveTo>
                    <a:pt x="106861" y="0"/>
                  </a:moveTo>
                  <a:lnTo>
                    <a:pt x="107238" y="1106"/>
                  </a:lnTo>
                  <a:lnTo>
                    <a:pt x="107447" y="2336"/>
                  </a:lnTo>
                  <a:lnTo>
                    <a:pt x="107656" y="3811"/>
                  </a:lnTo>
                  <a:lnTo>
                    <a:pt x="107280" y="3811"/>
                  </a:lnTo>
                  <a:lnTo>
                    <a:pt x="107280" y="3196"/>
                  </a:lnTo>
                  <a:lnTo>
                    <a:pt x="107154" y="2827"/>
                  </a:lnTo>
                  <a:lnTo>
                    <a:pt x="106987" y="2336"/>
                  </a:lnTo>
                  <a:lnTo>
                    <a:pt x="106945" y="1721"/>
                  </a:lnTo>
                  <a:lnTo>
                    <a:pt x="106861" y="1106"/>
                  </a:lnTo>
                  <a:lnTo>
                    <a:pt x="106861" y="0"/>
                  </a:lnTo>
                  <a:close/>
                </a:path>
              </a:pathLst>
            </a:custGeom>
            <a:grpFill/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95040" tIns="97493" rIns="195040" bIns="97493" anchor="t" anchorCtr="0">
              <a:noAutofit/>
            </a:bodyPr>
            <a:lstStyle/>
            <a:p>
              <a:endParaRPr sz="2800">
                <a:solidFill>
                  <a:srgbClr val="44546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1 Başlık"/>
          <p:cNvSpPr txBox="1">
            <a:spLocks/>
          </p:cNvSpPr>
          <p:nvPr/>
        </p:nvSpPr>
        <p:spPr>
          <a:xfrm>
            <a:off x="2809283" y="5503292"/>
            <a:ext cx="9382717" cy="917052"/>
          </a:xfrm>
          <a:prstGeom prst="rect">
            <a:avLst/>
          </a:prstGeom>
        </p:spPr>
        <p:txBody>
          <a:bodyPr lIns="121875" tIns="60937" rIns="121875" bIns="60937"/>
          <a:lstStyle/>
          <a:p>
            <a:pPr>
              <a:defRPr/>
            </a:pPr>
            <a:r>
              <a:rPr lang="tr-TR" altLang="en-US" sz="2400" dirty="0" err="1">
                <a:cs typeface="Times New Roman" pitchFamily="18" charset="0"/>
              </a:rPr>
              <a:t>Overall</a:t>
            </a:r>
            <a:r>
              <a:rPr lang="tr-TR" altLang="en-US" sz="2400" dirty="0">
                <a:cs typeface="Times New Roman" pitchFamily="18" charset="0"/>
              </a:rPr>
              <a:t> </a:t>
            </a:r>
            <a:r>
              <a:rPr lang="tr-TR" altLang="en-US" sz="2400" dirty="0" err="1">
                <a:cs typeface="Times New Roman" pitchFamily="18" charset="0"/>
              </a:rPr>
              <a:t>incidence</a:t>
            </a:r>
            <a:r>
              <a:rPr lang="tr-TR" altLang="en-US" sz="2400" dirty="0">
                <a:cs typeface="Times New Roman" pitchFamily="18" charset="0"/>
              </a:rPr>
              <a:t> of  HELLP is 2-12% of </a:t>
            </a:r>
            <a:r>
              <a:rPr lang="tr-TR" altLang="en-US" sz="2400" dirty="0" err="1">
                <a:cs typeface="Times New Roman" pitchFamily="18" charset="0"/>
              </a:rPr>
              <a:t>all</a:t>
            </a:r>
            <a:r>
              <a:rPr lang="tr-TR" altLang="en-US" sz="2400" dirty="0">
                <a:cs typeface="Times New Roman" pitchFamily="18" charset="0"/>
              </a:rPr>
              <a:t> </a:t>
            </a:r>
            <a:r>
              <a:rPr lang="tr-TR" altLang="en-US" sz="2400" dirty="0" err="1">
                <a:cs typeface="Times New Roman" pitchFamily="18" charset="0"/>
              </a:rPr>
              <a:t>pregnancies</a:t>
            </a:r>
            <a:endParaRPr lang="tr-TR" sz="2400" dirty="0">
              <a:cs typeface="Times New Roman" pitchFamily="18" charset="0"/>
            </a:endParaRPr>
          </a:p>
          <a:p>
            <a:pPr>
              <a:defRPr/>
            </a:pPr>
            <a:r>
              <a:rPr lang="tr-TR" sz="2400" dirty="0" smtClean="0">
                <a:solidFill>
                  <a:schemeClr val="accent1"/>
                </a:solidFill>
                <a:cs typeface="Times New Roman" pitchFamily="18" charset="0"/>
              </a:rPr>
              <a:t>20% of </a:t>
            </a:r>
            <a:r>
              <a:rPr lang="tr-TR" sz="2400" dirty="0" err="1" smtClean="0">
                <a:solidFill>
                  <a:schemeClr val="accent1"/>
                </a:solidFill>
                <a:cs typeface="Times New Roman" pitchFamily="18" charset="0"/>
              </a:rPr>
              <a:t>preeclamptic</a:t>
            </a:r>
            <a:r>
              <a:rPr lang="tr-TR" sz="2400" dirty="0" smtClean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tr-TR" sz="2400" dirty="0" err="1" smtClean="0">
                <a:solidFill>
                  <a:schemeClr val="accent1"/>
                </a:solidFill>
                <a:cs typeface="Times New Roman" pitchFamily="18" charset="0"/>
              </a:rPr>
              <a:t>women</a:t>
            </a:r>
            <a:r>
              <a:rPr lang="tr-TR" sz="2400" dirty="0" smtClean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with severe </a:t>
            </a:r>
            <a:r>
              <a:rPr lang="en-US" sz="2400" dirty="0" smtClean="0">
                <a:solidFill>
                  <a:schemeClr val="accent1"/>
                </a:solidFill>
              </a:rPr>
              <a:t>features </a:t>
            </a:r>
            <a:r>
              <a:rPr lang="tr-TR" sz="2400" dirty="0" err="1" smtClean="0">
                <a:solidFill>
                  <a:schemeClr val="accent1"/>
                </a:solidFill>
                <a:cs typeface="Times New Roman" pitchFamily="18" charset="0"/>
              </a:rPr>
              <a:t>develop</a:t>
            </a:r>
            <a:r>
              <a:rPr lang="tr-TR" sz="2400" dirty="0" smtClean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tr-TR" sz="2400" dirty="0">
                <a:solidFill>
                  <a:schemeClr val="accent1"/>
                </a:solidFill>
              </a:rPr>
              <a:t>HELLP </a:t>
            </a:r>
            <a:endParaRPr lang="tr-TR" sz="2400" dirty="0" smtClean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5066" y="230919"/>
            <a:ext cx="71730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Pathophysiology and </a:t>
            </a:r>
            <a:r>
              <a:rPr lang="en-US" sz="4000" dirty="0" err="1" smtClean="0"/>
              <a:t>Prevalance</a:t>
            </a:r>
            <a:endParaRPr lang="en-US" sz="4000" dirty="0"/>
          </a:p>
        </p:txBody>
      </p:sp>
      <p:pic>
        <p:nvPicPr>
          <p:cNvPr id="11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041" y="2086263"/>
            <a:ext cx="5560963" cy="293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0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3542</TotalTime>
  <Words>2135</Words>
  <Application>Microsoft Office PowerPoint</Application>
  <PresentationFormat>Özel</PresentationFormat>
  <Paragraphs>441</Paragraphs>
  <Slides>26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Office Theme</vt:lpstr>
      <vt:lpstr>Preeclampsia Scenario  with HELLP &amp; Eclampsia Complications</vt:lpstr>
      <vt:lpstr>PowerPoint Sunusu</vt:lpstr>
      <vt:lpstr>PowerPoint Sunusu</vt:lpstr>
      <vt:lpstr>PowerPoint Sunusu</vt:lpstr>
      <vt:lpstr>PowerPoint Sunusu</vt:lpstr>
      <vt:lpstr>Management  </vt:lpstr>
      <vt:lpstr> Follow up</vt:lpstr>
      <vt:lpstr>PowerPoint Sunusu</vt:lpstr>
      <vt:lpstr>PowerPoint Sunusu</vt:lpstr>
      <vt:lpstr>New terminology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MOST recent studies in severe preeclampsia</vt:lpstr>
      <vt:lpstr>PowerPoint Sunusu</vt:lpstr>
      <vt:lpstr>PowerPoint Sunusu</vt:lpstr>
      <vt:lpstr>PowerPoint Sunusu</vt:lpstr>
      <vt:lpstr>PowerPoint Sunusu</vt:lpstr>
      <vt:lpstr>PowerPoint Sunusu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Jamal Bouhbouh</dc:creator>
  <cp:lastModifiedBy>Lenovo</cp:lastModifiedBy>
  <cp:revision>339</cp:revision>
  <cp:lastPrinted>2018-05-31T03:06:05Z</cp:lastPrinted>
  <dcterms:created xsi:type="dcterms:W3CDTF">2018-05-09T07:35:15Z</dcterms:created>
  <dcterms:modified xsi:type="dcterms:W3CDTF">2018-06-03T08:10:07Z</dcterms:modified>
</cp:coreProperties>
</file>