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480" r:id="rId2"/>
    <p:sldId id="2481" r:id="rId3"/>
    <p:sldId id="1954" r:id="rId4"/>
    <p:sldId id="1955" r:id="rId5"/>
    <p:sldId id="1959" r:id="rId6"/>
    <p:sldId id="1960" r:id="rId7"/>
    <p:sldId id="1962" r:id="rId8"/>
    <p:sldId id="2470" r:id="rId9"/>
    <p:sldId id="265" r:id="rId10"/>
    <p:sldId id="273" r:id="rId11"/>
    <p:sldId id="1907" r:id="rId12"/>
    <p:sldId id="2455" r:id="rId13"/>
    <p:sldId id="266" r:id="rId14"/>
    <p:sldId id="2467" r:id="rId15"/>
    <p:sldId id="2468" r:id="rId16"/>
    <p:sldId id="268" r:id="rId17"/>
    <p:sldId id="256" r:id="rId18"/>
    <p:sldId id="279" r:id="rId19"/>
    <p:sldId id="2464" r:id="rId20"/>
    <p:sldId id="2449" r:id="rId21"/>
    <p:sldId id="2471" r:id="rId22"/>
    <p:sldId id="2477" r:id="rId23"/>
    <p:sldId id="2469" r:id="rId24"/>
    <p:sldId id="257" r:id="rId25"/>
    <p:sldId id="258" r:id="rId26"/>
    <p:sldId id="2458" r:id="rId27"/>
    <p:sldId id="2456" r:id="rId28"/>
    <p:sldId id="2459" r:id="rId29"/>
    <p:sldId id="611" r:id="rId30"/>
    <p:sldId id="2483" r:id="rId31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8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66AF4-3E35-FB48-A518-9D54E841E43C}" type="doc">
      <dgm:prSet loTypeId="urn:microsoft.com/office/officeart/2008/layout/CaptionedPictur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44F7D-D315-FB47-AF86-8B8274E15842}">
      <dgm:prSet phldrT="[Text]"/>
      <dgm:spPr/>
      <dgm:t>
        <a:bodyPr/>
        <a:lstStyle/>
        <a:p>
          <a:r>
            <a:rPr lang="en-TR" dirty="0"/>
            <a:t>Critical Bleeding-Massive transfusion</a:t>
          </a:r>
          <a:endParaRPr lang="en-US" dirty="0"/>
        </a:p>
      </dgm:t>
    </dgm:pt>
    <dgm:pt modelId="{8AC5C266-34D4-E94E-985E-5D89B1D601DA}" type="parTrans" cxnId="{5A9DB36C-11F4-A645-8091-08B214E2454B}">
      <dgm:prSet/>
      <dgm:spPr/>
      <dgm:t>
        <a:bodyPr/>
        <a:lstStyle/>
        <a:p>
          <a:endParaRPr lang="en-US"/>
        </a:p>
      </dgm:t>
    </dgm:pt>
    <dgm:pt modelId="{7235386E-F6FD-F44C-A5FE-64ECF353BEF4}" type="sibTrans" cxnId="{5A9DB36C-11F4-A645-8091-08B214E2454B}">
      <dgm:prSet/>
      <dgm:spPr/>
      <dgm:t>
        <a:bodyPr/>
        <a:lstStyle/>
        <a:p>
          <a:endParaRPr lang="en-US"/>
        </a:p>
      </dgm:t>
    </dgm:pt>
    <dgm:pt modelId="{4F4C847D-E757-FD4D-8080-49962F40CF02}">
      <dgm:prSet phldrT="[Text]"/>
      <dgm:spPr/>
      <dgm:t>
        <a:bodyPr/>
        <a:lstStyle/>
        <a:p>
          <a:r>
            <a:rPr lang="en-US" dirty="0"/>
            <a:t>Module 1</a:t>
          </a:r>
        </a:p>
      </dgm:t>
    </dgm:pt>
    <dgm:pt modelId="{9210388D-77D1-F04C-842F-5722BEC56459}" type="parTrans" cxnId="{498790BF-4A0D-744C-8913-0E77955F7AD9}">
      <dgm:prSet/>
      <dgm:spPr/>
      <dgm:t>
        <a:bodyPr/>
        <a:lstStyle/>
        <a:p>
          <a:endParaRPr lang="en-US"/>
        </a:p>
      </dgm:t>
    </dgm:pt>
    <dgm:pt modelId="{A0DAC7E3-4D54-1940-8A64-6601A82EAEA5}" type="sibTrans" cxnId="{498790BF-4A0D-744C-8913-0E77955F7AD9}">
      <dgm:prSet/>
      <dgm:spPr/>
      <dgm:t>
        <a:bodyPr/>
        <a:lstStyle/>
        <a:p>
          <a:endParaRPr lang="en-US"/>
        </a:p>
      </dgm:t>
    </dgm:pt>
    <dgm:pt modelId="{3EE4610A-42BE-8E4F-BCB2-F4E6384F0A64}">
      <dgm:prSet phldrT="[Text]"/>
      <dgm:spPr/>
      <dgm:t>
        <a:bodyPr/>
        <a:lstStyle/>
        <a:p>
          <a:r>
            <a:rPr lang="en-TR" dirty="0"/>
            <a:t>Perioperative</a:t>
          </a:r>
          <a:endParaRPr lang="en-US" dirty="0"/>
        </a:p>
      </dgm:t>
    </dgm:pt>
    <dgm:pt modelId="{67EC9FBF-E56E-0345-A2FA-613F71A00F2A}" type="parTrans" cxnId="{7C28E4AC-091C-4E4D-8725-154E935296BB}">
      <dgm:prSet/>
      <dgm:spPr/>
      <dgm:t>
        <a:bodyPr/>
        <a:lstStyle/>
        <a:p>
          <a:endParaRPr lang="en-US"/>
        </a:p>
      </dgm:t>
    </dgm:pt>
    <dgm:pt modelId="{58D300B1-62F1-7F46-B4E0-5393FE9A726D}" type="sibTrans" cxnId="{7C28E4AC-091C-4E4D-8725-154E935296BB}">
      <dgm:prSet/>
      <dgm:spPr/>
      <dgm:t>
        <a:bodyPr/>
        <a:lstStyle/>
        <a:p>
          <a:endParaRPr lang="en-US"/>
        </a:p>
      </dgm:t>
    </dgm:pt>
    <dgm:pt modelId="{28A27CF0-DA0E-8341-96CF-5EEEC15B5EB6}">
      <dgm:prSet phldrT="[Text]"/>
      <dgm:spPr/>
      <dgm:t>
        <a:bodyPr/>
        <a:lstStyle/>
        <a:p>
          <a:r>
            <a:rPr lang="en-US" dirty="0"/>
            <a:t>Module 2</a:t>
          </a:r>
        </a:p>
      </dgm:t>
    </dgm:pt>
    <dgm:pt modelId="{E6464ED6-E169-0144-9AD0-EBF973707EA1}" type="parTrans" cxnId="{5204372F-57B7-B147-8E60-ECF2522FAAC8}">
      <dgm:prSet/>
      <dgm:spPr/>
      <dgm:t>
        <a:bodyPr/>
        <a:lstStyle/>
        <a:p>
          <a:endParaRPr lang="en-US"/>
        </a:p>
      </dgm:t>
    </dgm:pt>
    <dgm:pt modelId="{FC80F445-750B-6249-A20E-F13595139114}" type="sibTrans" cxnId="{5204372F-57B7-B147-8E60-ECF2522FAAC8}">
      <dgm:prSet/>
      <dgm:spPr/>
      <dgm:t>
        <a:bodyPr/>
        <a:lstStyle/>
        <a:p>
          <a:endParaRPr lang="en-US"/>
        </a:p>
      </dgm:t>
    </dgm:pt>
    <dgm:pt modelId="{744058BB-55E6-6C4A-BD0E-F09BA34AD6A4}">
      <dgm:prSet phldrT="[Text]"/>
      <dgm:spPr/>
      <dgm:t>
        <a:bodyPr/>
        <a:lstStyle/>
        <a:p>
          <a:r>
            <a:rPr lang="en-TR" dirty="0"/>
            <a:t>Internal Medicine</a:t>
          </a:r>
          <a:endParaRPr lang="en-US" dirty="0"/>
        </a:p>
      </dgm:t>
    </dgm:pt>
    <dgm:pt modelId="{43B1EC1F-A1C7-7A48-B6F8-3344190A80A3}" type="parTrans" cxnId="{326901D1-7030-234F-8F4B-67C547ECBA7B}">
      <dgm:prSet/>
      <dgm:spPr/>
      <dgm:t>
        <a:bodyPr/>
        <a:lstStyle/>
        <a:p>
          <a:endParaRPr lang="en-US"/>
        </a:p>
      </dgm:t>
    </dgm:pt>
    <dgm:pt modelId="{A8A12036-D5DC-F14E-BC76-B0C2266E3C87}" type="sibTrans" cxnId="{326901D1-7030-234F-8F4B-67C547ECBA7B}">
      <dgm:prSet/>
      <dgm:spPr/>
      <dgm:t>
        <a:bodyPr/>
        <a:lstStyle/>
        <a:p>
          <a:endParaRPr lang="en-US"/>
        </a:p>
      </dgm:t>
    </dgm:pt>
    <dgm:pt modelId="{0D3CA188-D364-6C45-B5F1-8B7BBD5811B4}">
      <dgm:prSet phldrT="[Text]"/>
      <dgm:spPr/>
      <dgm:t>
        <a:bodyPr/>
        <a:lstStyle/>
        <a:p>
          <a:r>
            <a:rPr lang="en-US" dirty="0"/>
            <a:t>Module 3</a:t>
          </a:r>
        </a:p>
      </dgm:t>
    </dgm:pt>
    <dgm:pt modelId="{8F145EFD-9B11-9240-B7D2-2820D9B6D431}" type="parTrans" cxnId="{87AB6B51-A878-5C43-998F-FE990BE8D385}">
      <dgm:prSet/>
      <dgm:spPr/>
      <dgm:t>
        <a:bodyPr/>
        <a:lstStyle/>
        <a:p>
          <a:endParaRPr lang="en-US"/>
        </a:p>
      </dgm:t>
    </dgm:pt>
    <dgm:pt modelId="{AFD870C1-96E9-4844-8F7D-516BBB630679}" type="sibTrans" cxnId="{87AB6B51-A878-5C43-998F-FE990BE8D385}">
      <dgm:prSet/>
      <dgm:spPr/>
      <dgm:t>
        <a:bodyPr/>
        <a:lstStyle/>
        <a:p>
          <a:endParaRPr lang="en-US"/>
        </a:p>
      </dgm:t>
    </dgm:pt>
    <dgm:pt modelId="{DED422C5-C017-214B-B138-C97F6B256819}" type="pres">
      <dgm:prSet presAssocID="{D1566AF4-3E35-FB48-A518-9D54E841E43C}" presName="Name0" presStyleCnt="0">
        <dgm:presLayoutVars>
          <dgm:chMax/>
          <dgm:chPref/>
          <dgm:dir/>
        </dgm:presLayoutVars>
      </dgm:prSet>
      <dgm:spPr/>
    </dgm:pt>
    <dgm:pt modelId="{AE8932CB-C114-2D49-B47D-93F93C42BDA3}" type="pres">
      <dgm:prSet presAssocID="{C6844F7D-D315-FB47-AF86-8B8274E15842}" presName="composite" presStyleCnt="0">
        <dgm:presLayoutVars>
          <dgm:chMax val="1"/>
          <dgm:chPref val="1"/>
        </dgm:presLayoutVars>
      </dgm:prSet>
      <dgm:spPr/>
    </dgm:pt>
    <dgm:pt modelId="{AF0CFF23-D5A2-9C4C-8610-65AE99A5D5D6}" type="pres">
      <dgm:prSet presAssocID="{C6844F7D-D315-FB47-AF86-8B8274E15842}" presName="Accent" presStyleLbl="trAlignAcc1" presStyleIdx="0" presStyleCnt="3">
        <dgm:presLayoutVars>
          <dgm:chMax val="0"/>
          <dgm:chPref val="0"/>
        </dgm:presLayoutVars>
      </dgm:prSet>
      <dgm:spPr/>
    </dgm:pt>
    <dgm:pt modelId="{49820902-98AF-CC4B-A26B-BC736604AB37}" type="pres">
      <dgm:prSet presAssocID="{C6844F7D-D315-FB47-AF86-8B8274E15842}" presName="Image" presStyleLbl="alignImgPlace1" presStyleIdx="0" presStyleCnt="3">
        <dgm:presLayoutVars>
          <dgm:chMax val="0"/>
          <dgm:chPref val="0"/>
        </dgm:presLayoutVars>
      </dgm:prSet>
      <dgm:spPr/>
    </dgm:pt>
    <dgm:pt modelId="{216D4EFC-B8F5-234D-BCD3-3049758E09A8}" type="pres">
      <dgm:prSet presAssocID="{C6844F7D-D315-FB47-AF86-8B8274E15842}" presName="ChildComposite" presStyleCnt="0"/>
      <dgm:spPr/>
    </dgm:pt>
    <dgm:pt modelId="{2C38B683-D352-0043-8DD5-1313C791436D}" type="pres">
      <dgm:prSet presAssocID="{C6844F7D-D315-FB47-AF86-8B8274E15842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923D1F-B3C2-FB49-839E-9591259D37AF}" type="pres">
      <dgm:prSet presAssocID="{C6844F7D-D315-FB47-AF86-8B8274E15842}" presName="Parent" presStyleLbl="revTx" presStyleIdx="0" presStyleCnt="3" custScaleX="126957" custScaleY="107591" custLinFactNeighborX="-735">
        <dgm:presLayoutVars>
          <dgm:chMax val="1"/>
          <dgm:chPref val="0"/>
          <dgm:bulletEnabled val="1"/>
        </dgm:presLayoutVars>
      </dgm:prSet>
      <dgm:spPr/>
    </dgm:pt>
    <dgm:pt modelId="{2FB779A7-140F-2C43-916A-597943A8EC85}" type="pres">
      <dgm:prSet presAssocID="{7235386E-F6FD-F44C-A5FE-64ECF353BEF4}" presName="sibTrans" presStyleCnt="0"/>
      <dgm:spPr/>
    </dgm:pt>
    <dgm:pt modelId="{7AE8D578-9FCA-CD46-BE0F-08ADFEA2DA03}" type="pres">
      <dgm:prSet presAssocID="{3EE4610A-42BE-8E4F-BCB2-F4E6384F0A64}" presName="composite" presStyleCnt="0">
        <dgm:presLayoutVars>
          <dgm:chMax val="1"/>
          <dgm:chPref val="1"/>
        </dgm:presLayoutVars>
      </dgm:prSet>
      <dgm:spPr/>
    </dgm:pt>
    <dgm:pt modelId="{DB7075A7-C269-5043-9868-14B1EC3BB88D}" type="pres">
      <dgm:prSet presAssocID="{3EE4610A-42BE-8E4F-BCB2-F4E6384F0A64}" presName="Accent" presStyleLbl="trAlignAcc1" presStyleIdx="1" presStyleCnt="3">
        <dgm:presLayoutVars>
          <dgm:chMax val="0"/>
          <dgm:chPref val="0"/>
        </dgm:presLayoutVars>
      </dgm:prSet>
      <dgm:spPr/>
    </dgm:pt>
    <dgm:pt modelId="{719669B0-59CB-2848-AC45-BA1B9592C113}" type="pres">
      <dgm:prSet presAssocID="{3EE4610A-42BE-8E4F-BCB2-F4E6384F0A64}" presName="Image" presStyleLbl="alignImgPlace1" presStyleIdx="1" presStyleCnt="3">
        <dgm:presLayoutVars>
          <dgm:chMax val="0"/>
          <dgm:chPref val="0"/>
        </dgm:presLayoutVars>
      </dgm:prSet>
      <dgm:spPr/>
    </dgm:pt>
    <dgm:pt modelId="{2B176180-96D9-4F4A-B84A-CC0301586082}" type="pres">
      <dgm:prSet presAssocID="{3EE4610A-42BE-8E4F-BCB2-F4E6384F0A64}" presName="ChildComposite" presStyleCnt="0"/>
      <dgm:spPr/>
    </dgm:pt>
    <dgm:pt modelId="{4BF3617C-17D4-7A43-A97B-A68FB015A032}" type="pres">
      <dgm:prSet presAssocID="{3EE4610A-42BE-8E4F-BCB2-F4E6384F0A64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97C08F0-DB59-D040-B277-76A1B2A73284}" type="pres">
      <dgm:prSet presAssocID="{3EE4610A-42BE-8E4F-BCB2-F4E6384F0A64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AC46E31B-8DF8-EF4A-922E-FF7EC9C5B1D2}" type="pres">
      <dgm:prSet presAssocID="{58D300B1-62F1-7F46-B4E0-5393FE9A726D}" presName="sibTrans" presStyleCnt="0"/>
      <dgm:spPr/>
    </dgm:pt>
    <dgm:pt modelId="{D3203037-99F2-B045-A4CB-D105FC01BB09}" type="pres">
      <dgm:prSet presAssocID="{744058BB-55E6-6C4A-BD0E-F09BA34AD6A4}" presName="composite" presStyleCnt="0">
        <dgm:presLayoutVars>
          <dgm:chMax val="1"/>
          <dgm:chPref val="1"/>
        </dgm:presLayoutVars>
      </dgm:prSet>
      <dgm:spPr/>
    </dgm:pt>
    <dgm:pt modelId="{172A885E-7E25-9842-B085-9507A62AC659}" type="pres">
      <dgm:prSet presAssocID="{744058BB-55E6-6C4A-BD0E-F09BA34AD6A4}" presName="Accent" presStyleLbl="trAlignAcc1" presStyleIdx="2" presStyleCnt="3">
        <dgm:presLayoutVars>
          <dgm:chMax val="0"/>
          <dgm:chPref val="0"/>
        </dgm:presLayoutVars>
      </dgm:prSet>
      <dgm:spPr/>
    </dgm:pt>
    <dgm:pt modelId="{A0306E36-F687-AD4B-83D5-8B41E76310E7}" type="pres">
      <dgm:prSet presAssocID="{744058BB-55E6-6C4A-BD0E-F09BA34AD6A4}" presName="Image" presStyleLbl="alignImgPlace1" presStyleIdx="2" presStyleCnt="3">
        <dgm:presLayoutVars>
          <dgm:chMax val="0"/>
          <dgm:chPref val="0"/>
        </dgm:presLayoutVars>
      </dgm:prSet>
      <dgm:spPr/>
    </dgm:pt>
    <dgm:pt modelId="{01664E15-8F92-0F4D-9FAF-526AB9226F01}" type="pres">
      <dgm:prSet presAssocID="{744058BB-55E6-6C4A-BD0E-F09BA34AD6A4}" presName="ChildComposite" presStyleCnt="0"/>
      <dgm:spPr/>
    </dgm:pt>
    <dgm:pt modelId="{94926939-72AB-2045-A381-2CE658892A4C}" type="pres">
      <dgm:prSet presAssocID="{744058BB-55E6-6C4A-BD0E-F09BA34AD6A4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3957A1C-0DFC-7D40-8CBA-174D4E01CE35}" type="pres">
      <dgm:prSet presAssocID="{744058BB-55E6-6C4A-BD0E-F09BA34AD6A4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3C340B2B-45CC-434E-8B85-4BBBF2A6D62D}" type="presOf" srcId="{4F4C847D-E757-FD4D-8080-49962F40CF02}" destId="{2C38B683-D352-0043-8DD5-1313C791436D}" srcOrd="0" destOrd="0" presId="urn:microsoft.com/office/officeart/2008/layout/CaptionedPictures"/>
    <dgm:cxn modelId="{5204372F-57B7-B147-8E60-ECF2522FAAC8}" srcId="{3EE4610A-42BE-8E4F-BCB2-F4E6384F0A64}" destId="{28A27CF0-DA0E-8341-96CF-5EEEC15B5EB6}" srcOrd="0" destOrd="0" parTransId="{E6464ED6-E169-0144-9AD0-EBF973707EA1}" sibTransId="{FC80F445-750B-6249-A20E-F13595139114}"/>
    <dgm:cxn modelId="{87AB6B51-A878-5C43-998F-FE990BE8D385}" srcId="{744058BB-55E6-6C4A-BD0E-F09BA34AD6A4}" destId="{0D3CA188-D364-6C45-B5F1-8B7BBD5811B4}" srcOrd="0" destOrd="0" parTransId="{8F145EFD-9B11-9240-B7D2-2820D9B6D431}" sibTransId="{AFD870C1-96E9-4844-8F7D-516BBB630679}"/>
    <dgm:cxn modelId="{BB08DA65-8BDB-DA42-9B67-E084A9D80DDB}" type="presOf" srcId="{28A27CF0-DA0E-8341-96CF-5EEEC15B5EB6}" destId="{4BF3617C-17D4-7A43-A97B-A68FB015A032}" srcOrd="0" destOrd="0" presId="urn:microsoft.com/office/officeart/2008/layout/CaptionedPictures"/>
    <dgm:cxn modelId="{5A9DB36C-11F4-A645-8091-08B214E2454B}" srcId="{D1566AF4-3E35-FB48-A518-9D54E841E43C}" destId="{C6844F7D-D315-FB47-AF86-8B8274E15842}" srcOrd="0" destOrd="0" parTransId="{8AC5C266-34D4-E94E-985E-5D89B1D601DA}" sibTransId="{7235386E-F6FD-F44C-A5FE-64ECF353BEF4}"/>
    <dgm:cxn modelId="{CB6CDA73-FCA0-AA4F-BF37-7A4F66C41659}" type="presOf" srcId="{0D3CA188-D364-6C45-B5F1-8B7BBD5811B4}" destId="{94926939-72AB-2045-A381-2CE658892A4C}" srcOrd="0" destOrd="0" presId="urn:microsoft.com/office/officeart/2008/layout/CaptionedPictures"/>
    <dgm:cxn modelId="{1F5EF77B-93E1-A34B-AF4D-3079A98350EB}" type="presOf" srcId="{D1566AF4-3E35-FB48-A518-9D54E841E43C}" destId="{DED422C5-C017-214B-B138-C97F6B256819}" srcOrd="0" destOrd="0" presId="urn:microsoft.com/office/officeart/2008/layout/CaptionedPictures"/>
    <dgm:cxn modelId="{687EF57E-795C-EC4A-9032-A74A338D5387}" type="presOf" srcId="{744058BB-55E6-6C4A-BD0E-F09BA34AD6A4}" destId="{83957A1C-0DFC-7D40-8CBA-174D4E01CE35}" srcOrd="0" destOrd="0" presId="urn:microsoft.com/office/officeart/2008/layout/CaptionedPictures"/>
    <dgm:cxn modelId="{345C4895-1AB3-0649-85B5-70CA3CCB305A}" type="presOf" srcId="{C6844F7D-D315-FB47-AF86-8B8274E15842}" destId="{DF923D1F-B3C2-FB49-839E-9591259D37AF}" srcOrd="0" destOrd="0" presId="urn:microsoft.com/office/officeart/2008/layout/CaptionedPictures"/>
    <dgm:cxn modelId="{7C28E4AC-091C-4E4D-8725-154E935296BB}" srcId="{D1566AF4-3E35-FB48-A518-9D54E841E43C}" destId="{3EE4610A-42BE-8E4F-BCB2-F4E6384F0A64}" srcOrd="1" destOrd="0" parTransId="{67EC9FBF-E56E-0345-A2FA-613F71A00F2A}" sibTransId="{58D300B1-62F1-7F46-B4E0-5393FE9A726D}"/>
    <dgm:cxn modelId="{498790BF-4A0D-744C-8913-0E77955F7AD9}" srcId="{C6844F7D-D315-FB47-AF86-8B8274E15842}" destId="{4F4C847D-E757-FD4D-8080-49962F40CF02}" srcOrd="0" destOrd="0" parTransId="{9210388D-77D1-F04C-842F-5722BEC56459}" sibTransId="{A0DAC7E3-4D54-1940-8A64-6601A82EAEA5}"/>
    <dgm:cxn modelId="{326901D1-7030-234F-8F4B-67C547ECBA7B}" srcId="{D1566AF4-3E35-FB48-A518-9D54E841E43C}" destId="{744058BB-55E6-6C4A-BD0E-F09BA34AD6A4}" srcOrd="2" destOrd="0" parTransId="{43B1EC1F-A1C7-7A48-B6F8-3344190A80A3}" sibTransId="{A8A12036-D5DC-F14E-BC76-B0C2266E3C87}"/>
    <dgm:cxn modelId="{F830CDFD-737D-7B4D-A54C-B25D770C0E3D}" type="presOf" srcId="{3EE4610A-42BE-8E4F-BCB2-F4E6384F0A64}" destId="{997C08F0-DB59-D040-B277-76A1B2A73284}" srcOrd="0" destOrd="0" presId="urn:microsoft.com/office/officeart/2008/layout/CaptionedPictures"/>
    <dgm:cxn modelId="{7667E084-581D-DC47-AE21-203804D072B3}" type="presParOf" srcId="{DED422C5-C017-214B-B138-C97F6B256819}" destId="{AE8932CB-C114-2D49-B47D-93F93C42BDA3}" srcOrd="0" destOrd="0" presId="urn:microsoft.com/office/officeart/2008/layout/CaptionedPictures"/>
    <dgm:cxn modelId="{B3C4C246-C0B0-2F4B-96D8-421E0949D38C}" type="presParOf" srcId="{AE8932CB-C114-2D49-B47D-93F93C42BDA3}" destId="{AF0CFF23-D5A2-9C4C-8610-65AE99A5D5D6}" srcOrd="0" destOrd="0" presId="urn:microsoft.com/office/officeart/2008/layout/CaptionedPictures"/>
    <dgm:cxn modelId="{249D7337-15F6-5B41-92A3-FB81D09E7428}" type="presParOf" srcId="{AE8932CB-C114-2D49-B47D-93F93C42BDA3}" destId="{49820902-98AF-CC4B-A26B-BC736604AB37}" srcOrd="1" destOrd="0" presId="urn:microsoft.com/office/officeart/2008/layout/CaptionedPictures"/>
    <dgm:cxn modelId="{E26A8E33-C76B-664B-85C8-5531A33DDBD5}" type="presParOf" srcId="{AE8932CB-C114-2D49-B47D-93F93C42BDA3}" destId="{216D4EFC-B8F5-234D-BCD3-3049758E09A8}" srcOrd="2" destOrd="0" presId="urn:microsoft.com/office/officeart/2008/layout/CaptionedPictures"/>
    <dgm:cxn modelId="{BEA4BD4C-217D-EA43-9913-1EE36B39B03D}" type="presParOf" srcId="{216D4EFC-B8F5-234D-BCD3-3049758E09A8}" destId="{2C38B683-D352-0043-8DD5-1313C791436D}" srcOrd="0" destOrd="0" presId="urn:microsoft.com/office/officeart/2008/layout/CaptionedPictures"/>
    <dgm:cxn modelId="{0536C089-E2E3-D849-9F5C-E0380CC11C80}" type="presParOf" srcId="{216D4EFC-B8F5-234D-BCD3-3049758E09A8}" destId="{DF923D1F-B3C2-FB49-839E-9591259D37AF}" srcOrd="1" destOrd="0" presId="urn:microsoft.com/office/officeart/2008/layout/CaptionedPictures"/>
    <dgm:cxn modelId="{82FE3BC2-625B-8343-B744-B939E927B24C}" type="presParOf" srcId="{DED422C5-C017-214B-B138-C97F6B256819}" destId="{2FB779A7-140F-2C43-916A-597943A8EC85}" srcOrd="1" destOrd="0" presId="urn:microsoft.com/office/officeart/2008/layout/CaptionedPictures"/>
    <dgm:cxn modelId="{E8C4BC00-62BE-954C-BADC-C8741469D1E4}" type="presParOf" srcId="{DED422C5-C017-214B-B138-C97F6B256819}" destId="{7AE8D578-9FCA-CD46-BE0F-08ADFEA2DA03}" srcOrd="2" destOrd="0" presId="urn:microsoft.com/office/officeart/2008/layout/CaptionedPictures"/>
    <dgm:cxn modelId="{5979FB1E-4AAF-5B40-8339-D8AD8B24FFB0}" type="presParOf" srcId="{7AE8D578-9FCA-CD46-BE0F-08ADFEA2DA03}" destId="{DB7075A7-C269-5043-9868-14B1EC3BB88D}" srcOrd="0" destOrd="0" presId="urn:microsoft.com/office/officeart/2008/layout/CaptionedPictures"/>
    <dgm:cxn modelId="{FC8C00CC-6366-4541-B9A7-75A32CCDBDE9}" type="presParOf" srcId="{7AE8D578-9FCA-CD46-BE0F-08ADFEA2DA03}" destId="{719669B0-59CB-2848-AC45-BA1B9592C113}" srcOrd="1" destOrd="0" presId="urn:microsoft.com/office/officeart/2008/layout/CaptionedPictures"/>
    <dgm:cxn modelId="{29E2426D-726F-8349-8DE9-1D8E3784285C}" type="presParOf" srcId="{7AE8D578-9FCA-CD46-BE0F-08ADFEA2DA03}" destId="{2B176180-96D9-4F4A-B84A-CC0301586082}" srcOrd="2" destOrd="0" presId="urn:microsoft.com/office/officeart/2008/layout/CaptionedPictures"/>
    <dgm:cxn modelId="{41A3905A-B368-7444-A2AC-C9602C941D9F}" type="presParOf" srcId="{2B176180-96D9-4F4A-B84A-CC0301586082}" destId="{4BF3617C-17D4-7A43-A97B-A68FB015A032}" srcOrd="0" destOrd="0" presId="urn:microsoft.com/office/officeart/2008/layout/CaptionedPictures"/>
    <dgm:cxn modelId="{4122CFF8-A86E-C448-9A45-509342235E35}" type="presParOf" srcId="{2B176180-96D9-4F4A-B84A-CC0301586082}" destId="{997C08F0-DB59-D040-B277-76A1B2A73284}" srcOrd="1" destOrd="0" presId="urn:microsoft.com/office/officeart/2008/layout/CaptionedPictures"/>
    <dgm:cxn modelId="{0E96632C-53FC-8849-BDC2-6963C99658C2}" type="presParOf" srcId="{DED422C5-C017-214B-B138-C97F6B256819}" destId="{AC46E31B-8DF8-EF4A-922E-FF7EC9C5B1D2}" srcOrd="3" destOrd="0" presId="urn:microsoft.com/office/officeart/2008/layout/CaptionedPictures"/>
    <dgm:cxn modelId="{E7EE97C9-ACB1-784E-9BC6-B9F0AE9E8C81}" type="presParOf" srcId="{DED422C5-C017-214B-B138-C97F6B256819}" destId="{D3203037-99F2-B045-A4CB-D105FC01BB09}" srcOrd="4" destOrd="0" presId="urn:microsoft.com/office/officeart/2008/layout/CaptionedPictures"/>
    <dgm:cxn modelId="{E6F214CA-E805-CD4E-A7A5-B6D7361C8D3B}" type="presParOf" srcId="{D3203037-99F2-B045-A4CB-D105FC01BB09}" destId="{172A885E-7E25-9842-B085-9507A62AC659}" srcOrd="0" destOrd="0" presId="urn:microsoft.com/office/officeart/2008/layout/CaptionedPictures"/>
    <dgm:cxn modelId="{91A1C7DC-A33C-4246-AEFD-0D247E7A0FBF}" type="presParOf" srcId="{D3203037-99F2-B045-A4CB-D105FC01BB09}" destId="{A0306E36-F687-AD4B-83D5-8B41E76310E7}" srcOrd="1" destOrd="0" presId="urn:microsoft.com/office/officeart/2008/layout/CaptionedPictures"/>
    <dgm:cxn modelId="{47BA88FA-DE93-2F43-A420-5020E65922A6}" type="presParOf" srcId="{D3203037-99F2-B045-A4CB-D105FC01BB09}" destId="{01664E15-8F92-0F4D-9FAF-526AB9226F01}" srcOrd="2" destOrd="0" presId="urn:microsoft.com/office/officeart/2008/layout/CaptionedPictures"/>
    <dgm:cxn modelId="{4D9CE890-3C2D-584A-AE7C-FA0D964FD2EF}" type="presParOf" srcId="{01664E15-8F92-0F4D-9FAF-526AB9226F01}" destId="{94926939-72AB-2045-A381-2CE658892A4C}" srcOrd="0" destOrd="0" presId="urn:microsoft.com/office/officeart/2008/layout/CaptionedPictures"/>
    <dgm:cxn modelId="{51D892B3-93C9-B444-98D3-DA0D8293D743}" type="presParOf" srcId="{01664E15-8F92-0F4D-9FAF-526AB9226F01}" destId="{83957A1C-0DFC-7D40-8CBA-174D4E01CE3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566AF4-3E35-FB48-A518-9D54E841E43C}" type="doc">
      <dgm:prSet loTypeId="urn:microsoft.com/office/officeart/2008/layout/CaptionedPictur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44F7D-D315-FB47-AF86-8B8274E15842}">
      <dgm:prSet phldrT="[Text]"/>
      <dgm:spPr/>
      <dgm:t>
        <a:bodyPr/>
        <a:lstStyle/>
        <a:p>
          <a:r>
            <a:rPr lang="en-US" dirty="0"/>
            <a:t>ICU</a:t>
          </a:r>
        </a:p>
      </dgm:t>
    </dgm:pt>
    <dgm:pt modelId="{8AC5C266-34D4-E94E-985E-5D89B1D601DA}" type="parTrans" cxnId="{5A9DB36C-11F4-A645-8091-08B214E2454B}">
      <dgm:prSet/>
      <dgm:spPr/>
      <dgm:t>
        <a:bodyPr/>
        <a:lstStyle/>
        <a:p>
          <a:endParaRPr lang="en-US"/>
        </a:p>
      </dgm:t>
    </dgm:pt>
    <dgm:pt modelId="{7235386E-F6FD-F44C-A5FE-64ECF353BEF4}" type="sibTrans" cxnId="{5A9DB36C-11F4-A645-8091-08B214E2454B}">
      <dgm:prSet/>
      <dgm:spPr/>
      <dgm:t>
        <a:bodyPr/>
        <a:lstStyle/>
        <a:p>
          <a:endParaRPr lang="en-US"/>
        </a:p>
      </dgm:t>
    </dgm:pt>
    <dgm:pt modelId="{4F4C847D-E757-FD4D-8080-49962F40CF02}">
      <dgm:prSet phldrT="[Text]"/>
      <dgm:spPr/>
      <dgm:t>
        <a:bodyPr/>
        <a:lstStyle/>
        <a:p>
          <a:r>
            <a:rPr lang="en-US" dirty="0"/>
            <a:t>Module 4</a:t>
          </a:r>
        </a:p>
      </dgm:t>
    </dgm:pt>
    <dgm:pt modelId="{9210388D-77D1-F04C-842F-5722BEC56459}" type="parTrans" cxnId="{498790BF-4A0D-744C-8913-0E77955F7AD9}">
      <dgm:prSet/>
      <dgm:spPr/>
      <dgm:t>
        <a:bodyPr/>
        <a:lstStyle/>
        <a:p>
          <a:endParaRPr lang="en-US"/>
        </a:p>
      </dgm:t>
    </dgm:pt>
    <dgm:pt modelId="{A0DAC7E3-4D54-1940-8A64-6601A82EAEA5}" type="sibTrans" cxnId="{498790BF-4A0D-744C-8913-0E77955F7AD9}">
      <dgm:prSet/>
      <dgm:spPr/>
      <dgm:t>
        <a:bodyPr/>
        <a:lstStyle/>
        <a:p>
          <a:endParaRPr lang="en-US"/>
        </a:p>
      </dgm:t>
    </dgm:pt>
    <dgm:pt modelId="{3EE4610A-42BE-8E4F-BCB2-F4E6384F0A64}">
      <dgm:prSet phldrT="[Text]"/>
      <dgm:spPr/>
      <dgm:t>
        <a:bodyPr/>
        <a:lstStyle/>
        <a:p>
          <a:r>
            <a:rPr lang="en-US" dirty="0"/>
            <a:t>Maternity and Obstetrics </a:t>
          </a:r>
        </a:p>
      </dgm:t>
    </dgm:pt>
    <dgm:pt modelId="{67EC9FBF-E56E-0345-A2FA-613F71A00F2A}" type="parTrans" cxnId="{7C28E4AC-091C-4E4D-8725-154E935296BB}">
      <dgm:prSet/>
      <dgm:spPr/>
      <dgm:t>
        <a:bodyPr/>
        <a:lstStyle/>
        <a:p>
          <a:endParaRPr lang="en-US"/>
        </a:p>
      </dgm:t>
    </dgm:pt>
    <dgm:pt modelId="{58D300B1-62F1-7F46-B4E0-5393FE9A726D}" type="sibTrans" cxnId="{7C28E4AC-091C-4E4D-8725-154E935296BB}">
      <dgm:prSet/>
      <dgm:spPr/>
      <dgm:t>
        <a:bodyPr/>
        <a:lstStyle/>
        <a:p>
          <a:endParaRPr lang="en-US"/>
        </a:p>
      </dgm:t>
    </dgm:pt>
    <dgm:pt modelId="{28A27CF0-DA0E-8341-96CF-5EEEC15B5EB6}">
      <dgm:prSet phldrT="[Text]"/>
      <dgm:spPr/>
      <dgm:t>
        <a:bodyPr/>
        <a:lstStyle/>
        <a:p>
          <a:r>
            <a:rPr lang="en-US" dirty="0"/>
            <a:t>Module 5</a:t>
          </a:r>
        </a:p>
      </dgm:t>
    </dgm:pt>
    <dgm:pt modelId="{E6464ED6-E169-0144-9AD0-EBF973707EA1}" type="parTrans" cxnId="{5204372F-57B7-B147-8E60-ECF2522FAAC8}">
      <dgm:prSet/>
      <dgm:spPr/>
      <dgm:t>
        <a:bodyPr/>
        <a:lstStyle/>
        <a:p>
          <a:endParaRPr lang="en-US"/>
        </a:p>
      </dgm:t>
    </dgm:pt>
    <dgm:pt modelId="{FC80F445-750B-6249-A20E-F13595139114}" type="sibTrans" cxnId="{5204372F-57B7-B147-8E60-ECF2522FAAC8}">
      <dgm:prSet/>
      <dgm:spPr/>
      <dgm:t>
        <a:bodyPr/>
        <a:lstStyle/>
        <a:p>
          <a:endParaRPr lang="en-US"/>
        </a:p>
      </dgm:t>
    </dgm:pt>
    <dgm:pt modelId="{744058BB-55E6-6C4A-BD0E-F09BA34AD6A4}">
      <dgm:prSet phldrT="[Text]"/>
      <dgm:spPr/>
      <dgm:t>
        <a:bodyPr/>
        <a:lstStyle/>
        <a:p>
          <a:r>
            <a:rPr lang="en-TR" dirty="0"/>
            <a:t>Newborn and Pediatrics</a:t>
          </a:r>
          <a:endParaRPr lang="en-US" dirty="0"/>
        </a:p>
      </dgm:t>
    </dgm:pt>
    <dgm:pt modelId="{43B1EC1F-A1C7-7A48-B6F8-3344190A80A3}" type="parTrans" cxnId="{326901D1-7030-234F-8F4B-67C547ECBA7B}">
      <dgm:prSet/>
      <dgm:spPr/>
      <dgm:t>
        <a:bodyPr/>
        <a:lstStyle/>
        <a:p>
          <a:endParaRPr lang="en-US"/>
        </a:p>
      </dgm:t>
    </dgm:pt>
    <dgm:pt modelId="{A8A12036-D5DC-F14E-BC76-B0C2266E3C87}" type="sibTrans" cxnId="{326901D1-7030-234F-8F4B-67C547ECBA7B}">
      <dgm:prSet/>
      <dgm:spPr/>
      <dgm:t>
        <a:bodyPr/>
        <a:lstStyle/>
        <a:p>
          <a:endParaRPr lang="en-US"/>
        </a:p>
      </dgm:t>
    </dgm:pt>
    <dgm:pt modelId="{0D3CA188-D364-6C45-B5F1-8B7BBD5811B4}">
      <dgm:prSet phldrT="[Text]"/>
      <dgm:spPr/>
      <dgm:t>
        <a:bodyPr/>
        <a:lstStyle/>
        <a:p>
          <a:r>
            <a:rPr lang="en-US" dirty="0"/>
            <a:t>Module 6</a:t>
          </a:r>
        </a:p>
      </dgm:t>
    </dgm:pt>
    <dgm:pt modelId="{8F145EFD-9B11-9240-B7D2-2820D9B6D431}" type="parTrans" cxnId="{87AB6B51-A878-5C43-998F-FE990BE8D385}">
      <dgm:prSet/>
      <dgm:spPr/>
      <dgm:t>
        <a:bodyPr/>
        <a:lstStyle/>
        <a:p>
          <a:endParaRPr lang="en-US"/>
        </a:p>
      </dgm:t>
    </dgm:pt>
    <dgm:pt modelId="{AFD870C1-96E9-4844-8F7D-516BBB630679}" type="sibTrans" cxnId="{87AB6B51-A878-5C43-998F-FE990BE8D385}">
      <dgm:prSet/>
      <dgm:spPr/>
      <dgm:t>
        <a:bodyPr/>
        <a:lstStyle/>
        <a:p>
          <a:endParaRPr lang="en-US"/>
        </a:p>
      </dgm:t>
    </dgm:pt>
    <dgm:pt modelId="{DED422C5-C017-214B-B138-C97F6B256819}" type="pres">
      <dgm:prSet presAssocID="{D1566AF4-3E35-FB48-A518-9D54E841E43C}" presName="Name0" presStyleCnt="0">
        <dgm:presLayoutVars>
          <dgm:chMax/>
          <dgm:chPref/>
          <dgm:dir/>
        </dgm:presLayoutVars>
      </dgm:prSet>
      <dgm:spPr/>
    </dgm:pt>
    <dgm:pt modelId="{AE8932CB-C114-2D49-B47D-93F93C42BDA3}" type="pres">
      <dgm:prSet presAssocID="{C6844F7D-D315-FB47-AF86-8B8274E15842}" presName="composite" presStyleCnt="0">
        <dgm:presLayoutVars>
          <dgm:chMax val="1"/>
          <dgm:chPref val="1"/>
        </dgm:presLayoutVars>
      </dgm:prSet>
      <dgm:spPr/>
    </dgm:pt>
    <dgm:pt modelId="{AF0CFF23-D5A2-9C4C-8610-65AE99A5D5D6}" type="pres">
      <dgm:prSet presAssocID="{C6844F7D-D315-FB47-AF86-8B8274E15842}" presName="Accent" presStyleLbl="trAlignAcc1" presStyleIdx="0" presStyleCnt="3">
        <dgm:presLayoutVars>
          <dgm:chMax val="0"/>
          <dgm:chPref val="0"/>
        </dgm:presLayoutVars>
      </dgm:prSet>
      <dgm:spPr/>
    </dgm:pt>
    <dgm:pt modelId="{49820902-98AF-CC4B-A26B-BC736604AB37}" type="pres">
      <dgm:prSet presAssocID="{C6844F7D-D315-FB47-AF86-8B8274E15842}" presName="Image" presStyleLbl="alignImgPlace1" presStyleIdx="0" presStyleCnt="3">
        <dgm:presLayoutVars>
          <dgm:chMax val="0"/>
          <dgm:chPref val="0"/>
        </dgm:presLayoutVars>
      </dgm:prSet>
      <dgm:spPr/>
    </dgm:pt>
    <dgm:pt modelId="{216D4EFC-B8F5-234D-BCD3-3049758E09A8}" type="pres">
      <dgm:prSet presAssocID="{C6844F7D-D315-FB47-AF86-8B8274E15842}" presName="ChildComposite" presStyleCnt="0"/>
      <dgm:spPr/>
    </dgm:pt>
    <dgm:pt modelId="{2C38B683-D352-0043-8DD5-1313C791436D}" type="pres">
      <dgm:prSet presAssocID="{C6844F7D-D315-FB47-AF86-8B8274E15842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923D1F-B3C2-FB49-839E-9591259D37AF}" type="pres">
      <dgm:prSet presAssocID="{C6844F7D-D315-FB47-AF86-8B8274E1584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2FB779A7-140F-2C43-916A-597943A8EC85}" type="pres">
      <dgm:prSet presAssocID="{7235386E-F6FD-F44C-A5FE-64ECF353BEF4}" presName="sibTrans" presStyleCnt="0"/>
      <dgm:spPr/>
    </dgm:pt>
    <dgm:pt modelId="{7AE8D578-9FCA-CD46-BE0F-08ADFEA2DA03}" type="pres">
      <dgm:prSet presAssocID="{3EE4610A-42BE-8E4F-BCB2-F4E6384F0A64}" presName="composite" presStyleCnt="0">
        <dgm:presLayoutVars>
          <dgm:chMax val="1"/>
          <dgm:chPref val="1"/>
        </dgm:presLayoutVars>
      </dgm:prSet>
      <dgm:spPr/>
    </dgm:pt>
    <dgm:pt modelId="{DB7075A7-C269-5043-9868-14B1EC3BB88D}" type="pres">
      <dgm:prSet presAssocID="{3EE4610A-42BE-8E4F-BCB2-F4E6384F0A64}" presName="Accent" presStyleLbl="trAlignAcc1" presStyleIdx="1" presStyleCnt="3">
        <dgm:presLayoutVars>
          <dgm:chMax val="0"/>
          <dgm:chPref val="0"/>
        </dgm:presLayoutVars>
      </dgm:prSet>
      <dgm:spPr/>
    </dgm:pt>
    <dgm:pt modelId="{719669B0-59CB-2848-AC45-BA1B9592C113}" type="pres">
      <dgm:prSet presAssocID="{3EE4610A-42BE-8E4F-BCB2-F4E6384F0A64}" presName="Image" presStyleLbl="alignImgPlace1" presStyleIdx="1" presStyleCnt="3">
        <dgm:presLayoutVars>
          <dgm:chMax val="0"/>
          <dgm:chPref val="0"/>
        </dgm:presLayoutVars>
      </dgm:prSet>
      <dgm:spPr/>
    </dgm:pt>
    <dgm:pt modelId="{2B176180-96D9-4F4A-B84A-CC0301586082}" type="pres">
      <dgm:prSet presAssocID="{3EE4610A-42BE-8E4F-BCB2-F4E6384F0A64}" presName="ChildComposite" presStyleCnt="0"/>
      <dgm:spPr/>
    </dgm:pt>
    <dgm:pt modelId="{4BF3617C-17D4-7A43-A97B-A68FB015A032}" type="pres">
      <dgm:prSet presAssocID="{3EE4610A-42BE-8E4F-BCB2-F4E6384F0A64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97C08F0-DB59-D040-B277-76A1B2A73284}" type="pres">
      <dgm:prSet presAssocID="{3EE4610A-42BE-8E4F-BCB2-F4E6384F0A64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AC46E31B-8DF8-EF4A-922E-FF7EC9C5B1D2}" type="pres">
      <dgm:prSet presAssocID="{58D300B1-62F1-7F46-B4E0-5393FE9A726D}" presName="sibTrans" presStyleCnt="0"/>
      <dgm:spPr/>
    </dgm:pt>
    <dgm:pt modelId="{D3203037-99F2-B045-A4CB-D105FC01BB09}" type="pres">
      <dgm:prSet presAssocID="{744058BB-55E6-6C4A-BD0E-F09BA34AD6A4}" presName="composite" presStyleCnt="0">
        <dgm:presLayoutVars>
          <dgm:chMax val="1"/>
          <dgm:chPref val="1"/>
        </dgm:presLayoutVars>
      </dgm:prSet>
      <dgm:spPr/>
    </dgm:pt>
    <dgm:pt modelId="{172A885E-7E25-9842-B085-9507A62AC659}" type="pres">
      <dgm:prSet presAssocID="{744058BB-55E6-6C4A-BD0E-F09BA34AD6A4}" presName="Accent" presStyleLbl="trAlignAcc1" presStyleIdx="2" presStyleCnt="3">
        <dgm:presLayoutVars>
          <dgm:chMax val="0"/>
          <dgm:chPref val="0"/>
        </dgm:presLayoutVars>
      </dgm:prSet>
      <dgm:spPr/>
    </dgm:pt>
    <dgm:pt modelId="{A0306E36-F687-AD4B-83D5-8B41E76310E7}" type="pres">
      <dgm:prSet presAssocID="{744058BB-55E6-6C4A-BD0E-F09BA34AD6A4}" presName="Image" presStyleLbl="alignImgPlace1" presStyleIdx="2" presStyleCnt="3">
        <dgm:presLayoutVars>
          <dgm:chMax val="0"/>
          <dgm:chPref val="0"/>
        </dgm:presLayoutVars>
      </dgm:prSet>
      <dgm:spPr/>
    </dgm:pt>
    <dgm:pt modelId="{01664E15-8F92-0F4D-9FAF-526AB9226F01}" type="pres">
      <dgm:prSet presAssocID="{744058BB-55E6-6C4A-BD0E-F09BA34AD6A4}" presName="ChildComposite" presStyleCnt="0"/>
      <dgm:spPr/>
    </dgm:pt>
    <dgm:pt modelId="{94926939-72AB-2045-A381-2CE658892A4C}" type="pres">
      <dgm:prSet presAssocID="{744058BB-55E6-6C4A-BD0E-F09BA34AD6A4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3957A1C-0DFC-7D40-8CBA-174D4E01CE35}" type="pres">
      <dgm:prSet presAssocID="{744058BB-55E6-6C4A-BD0E-F09BA34AD6A4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3C340B2B-45CC-434E-8B85-4BBBF2A6D62D}" type="presOf" srcId="{4F4C847D-E757-FD4D-8080-49962F40CF02}" destId="{2C38B683-D352-0043-8DD5-1313C791436D}" srcOrd="0" destOrd="0" presId="urn:microsoft.com/office/officeart/2008/layout/CaptionedPictures"/>
    <dgm:cxn modelId="{5204372F-57B7-B147-8E60-ECF2522FAAC8}" srcId="{3EE4610A-42BE-8E4F-BCB2-F4E6384F0A64}" destId="{28A27CF0-DA0E-8341-96CF-5EEEC15B5EB6}" srcOrd="0" destOrd="0" parTransId="{E6464ED6-E169-0144-9AD0-EBF973707EA1}" sibTransId="{FC80F445-750B-6249-A20E-F13595139114}"/>
    <dgm:cxn modelId="{87AB6B51-A878-5C43-998F-FE990BE8D385}" srcId="{744058BB-55E6-6C4A-BD0E-F09BA34AD6A4}" destId="{0D3CA188-D364-6C45-B5F1-8B7BBD5811B4}" srcOrd="0" destOrd="0" parTransId="{8F145EFD-9B11-9240-B7D2-2820D9B6D431}" sibTransId="{AFD870C1-96E9-4844-8F7D-516BBB630679}"/>
    <dgm:cxn modelId="{BB08DA65-8BDB-DA42-9B67-E084A9D80DDB}" type="presOf" srcId="{28A27CF0-DA0E-8341-96CF-5EEEC15B5EB6}" destId="{4BF3617C-17D4-7A43-A97B-A68FB015A032}" srcOrd="0" destOrd="0" presId="urn:microsoft.com/office/officeart/2008/layout/CaptionedPictures"/>
    <dgm:cxn modelId="{5A9DB36C-11F4-A645-8091-08B214E2454B}" srcId="{D1566AF4-3E35-FB48-A518-9D54E841E43C}" destId="{C6844F7D-D315-FB47-AF86-8B8274E15842}" srcOrd="0" destOrd="0" parTransId="{8AC5C266-34D4-E94E-985E-5D89B1D601DA}" sibTransId="{7235386E-F6FD-F44C-A5FE-64ECF353BEF4}"/>
    <dgm:cxn modelId="{CB6CDA73-FCA0-AA4F-BF37-7A4F66C41659}" type="presOf" srcId="{0D3CA188-D364-6C45-B5F1-8B7BBD5811B4}" destId="{94926939-72AB-2045-A381-2CE658892A4C}" srcOrd="0" destOrd="0" presId="urn:microsoft.com/office/officeart/2008/layout/CaptionedPictures"/>
    <dgm:cxn modelId="{1F5EF77B-93E1-A34B-AF4D-3079A98350EB}" type="presOf" srcId="{D1566AF4-3E35-FB48-A518-9D54E841E43C}" destId="{DED422C5-C017-214B-B138-C97F6B256819}" srcOrd="0" destOrd="0" presId="urn:microsoft.com/office/officeart/2008/layout/CaptionedPictures"/>
    <dgm:cxn modelId="{687EF57E-795C-EC4A-9032-A74A338D5387}" type="presOf" srcId="{744058BB-55E6-6C4A-BD0E-F09BA34AD6A4}" destId="{83957A1C-0DFC-7D40-8CBA-174D4E01CE35}" srcOrd="0" destOrd="0" presId="urn:microsoft.com/office/officeart/2008/layout/CaptionedPictures"/>
    <dgm:cxn modelId="{345C4895-1AB3-0649-85B5-70CA3CCB305A}" type="presOf" srcId="{C6844F7D-D315-FB47-AF86-8B8274E15842}" destId="{DF923D1F-B3C2-FB49-839E-9591259D37AF}" srcOrd="0" destOrd="0" presId="urn:microsoft.com/office/officeart/2008/layout/CaptionedPictures"/>
    <dgm:cxn modelId="{7C28E4AC-091C-4E4D-8725-154E935296BB}" srcId="{D1566AF4-3E35-FB48-A518-9D54E841E43C}" destId="{3EE4610A-42BE-8E4F-BCB2-F4E6384F0A64}" srcOrd="1" destOrd="0" parTransId="{67EC9FBF-E56E-0345-A2FA-613F71A00F2A}" sibTransId="{58D300B1-62F1-7F46-B4E0-5393FE9A726D}"/>
    <dgm:cxn modelId="{498790BF-4A0D-744C-8913-0E77955F7AD9}" srcId="{C6844F7D-D315-FB47-AF86-8B8274E15842}" destId="{4F4C847D-E757-FD4D-8080-49962F40CF02}" srcOrd="0" destOrd="0" parTransId="{9210388D-77D1-F04C-842F-5722BEC56459}" sibTransId="{A0DAC7E3-4D54-1940-8A64-6601A82EAEA5}"/>
    <dgm:cxn modelId="{326901D1-7030-234F-8F4B-67C547ECBA7B}" srcId="{D1566AF4-3E35-FB48-A518-9D54E841E43C}" destId="{744058BB-55E6-6C4A-BD0E-F09BA34AD6A4}" srcOrd="2" destOrd="0" parTransId="{43B1EC1F-A1C7-7A48-B6F8-3344190A80A3}" sibTransId="{A8A12036-D5DC-F14E-BC76-B0C2266E3C87}"/>
    <dgm:cxn modelId="{F830CDFD-737D-7B4D-A54C-B25D770C0E3D}" type="presOf" srcId="{3EE4610A-42BE-8E4F-BCB2-F4E6384F0A64}" destId="{997C08F0-DB59-D040-B277-76A1B2A73284}" srcOrd="0" destOrd="0" presId="urn:microsoft.com/office/officeart/2008/layout/CaptionedPictures"/>
    <dgm:cxn modelId="{7667E084-581D-DC47-AE21-203804D072B3}" type="presParOf" srcId="{DED422C5-C017-214B-B138-C97F6B256819}" destId="{AE8932CB-C114-2D49-B47D-93F93C42BDA3}" srcOrd="0" destOrd="0" presId="urn:microsoft.com/office/officeart/2008/layout/CaptionedPictures"/>
    <dgm:cxn modelId="{B3C4C246-C0B0-2F4B-96D8-421E0949D38C}" type="presParOf" srcId="{AE8932CB-C114-2D49-B47D-93F93C42BDA3}" destId="{AF0CFF23-D5A2-9C4C-8610-65AE99A5D5D6}" srcOrd="0" destOrd="0" presId="urn:microsoft.com/office/officeart/2008/layout/CaptionedPictures"/>
    <dgm:cxn modelId="{249D7337-15F6-5B41-92A3-FB81D09E7428}" type="presParOf" srcId="{AE8932CB-C114-2D49-B47D-93F93C42BDA3}" destId="{49820902-98AF-CC4B-A26B-BC736604AB37}" srcOrd="1" destOrd="0" presId="urn:microsoft.com/office/officeart/2008/layout/CaptionedPictures"/>
    <dgm:cxn modelId="{E26A8E33-C76B-664B-85C8-5531A33DDBD5}" type="presParOf" srcId="{AE8932CB-C114-2D49-B47D-93F93C42BDA3}" destId="{216D4EFC-B8F5-234D-BCD3-3049758E09A8}" srcOrd="2" destOrd="0" presId="urn:microsoft.com/office/officeart/2008/layout/CaptionedPictures"/>
    <dgm:cxn modelId="{BEA4BD4C-217D-EA43-9913-1EE36B39B03D}" type="presParOf" srcId="{216D4EFC-B8F5-234D-BCD3-3049758E09A8}" destId="{2C38B683-D352-0043-8DD5-1313C791436D}" srcOrd="0" destOrd="0" presId="urn:microsoft.com/office/officeart/2008/layout/CaptionedPictures"/>
    <dgm:cxn modelId="{0536C089-E2E3-D849-9F5C-E0380CC11C80}" type="presParOf" srcId="{216D4EFC-B8F5-234D-BCD3-3049758E09A8}" destId="{DF923D1F-B3C2-FB49-839E-9591259D37AF}" srcOrd="1" destOrd="0" presId="urn:microsoft.com/office/officeart/2008/layout/CaptionedPictures"/>
    <dgm:cxn modelId="{82FE3BC2-625B-8343-B744-B939E927B24C}" type="presParOf" srcId="{DED422C5-C017-214B-B138-C97F6B256819}" destId="{2FB779A7-140F-2C43-916A-597943A8EC85}" srcOrd="1" destOrd="0" presId="urn:microsoft.com/office/officeart/2008/layout/CaptionedPictures"/>
    <dgm:cxn modelId="{E8C4BC00-62BE-954C-BADC-C8741469D1E4}" type="presParOf" srcId="{DED422C5-C017-214B-B138-C97F6B256819}" destId="{7AE8D578-9FCA-CD46-BE0F-08ADFEA2DA03}" srcOrd="2" destOrd="0" presId="urn:microsoft.com/office/officeart/2008/layout/CaptionedPictures"/>
    <dgm:cxn modelId="{5979FB1E-4AAF-5B40-8339-D8AD8B24FFB0}" type="presParOf" srcId="{7AE8D578-9FCA-CD46-BE0F-08ADFEA2DA03}" destId="{DB7075A7-C269-5043-9868-14B1EC3BB88D}" srcOrd="0" destOrd="0" presId="urn:microsoft.com/office/officeart/2008/layout/CaptionedPictures"/>
    <dgm:cxn modelId="{FC8C00CC-6366-4541-B9A7-75A32CCDBDE9}" type="presParOf" srcId="{7AE8D578-9FCA-CD46-BE0F-08ADFEA2DA03}" destId="{719669B0-59CB-2848-AC45-BA1B9592C113}" srcOrd="1" destOrd="0" presId="urn:microsoft.com/office/officeart/2008/layout/CaptionedPictures"/>
    <dgm:cxn modelId="{29E2426D-726F-8349-8DE9-1D8E3784285C}" type="presParOf" srcId="{7AE8D578-9FCA-CD46-BE0F-08ADFEA2DA03}" destId="{2B176180-96D9-4F4A-B84A-CC0301586082}" srcOrd="2" destOrd="0" presId="urn:microsoft.com/office/officeart/2008/layout/CaptionedPictures"/>
    <dgm:cxn modelId="{41A3905A-B368-7444-A2AC-C9602C941D9F}" type="presParOf" srcId="{2B176180-96D9-4F4A-B84A-CC0301586082}" destId="{4BF3617C-17D4-7A43-A97B-A68FB015A032}" srcOrd="0" destOrd="0" presId="urn:microsoft.com/office/officeart/2008/layout/CaptionedPictures"/>
    <dgm:cxn modelId="{4122CFF8-A86E-C448-9A45-509342235E35}" type="presParOf" srcId="{2B176180-96D9-4F4A-B84A-CC0301586082}" destId="{997C08F0-DB59-D040-B277-76A1B2A73284}" srcOrd="1" destOrd="0" presId="urn:microsoft.com/office/officeart/2008/layout/CaptionedPictures"/>
    <dgm:cxn modelId="{0E96632C-53FC-8849-BDC2-6963C99658C2}" type="presParOf" srcId="{DED422C5-C017-214B-B138-C97F6B256819}" destId="{AC46E31B-8DF8-EF4A-922E-FF7EC9C5B1D2}" srcOrd="3" destOrd="0" presId="urn:microsoft.com/office/officeart/2008/layout/CaptionedPictures"/>
    <dgm:cxn modelId="{E7EE97C9-ACB1-784E-9BC6-B9F0AE9E8C81}" type="presParOf" srcId="{DED422C5-C017-214B-B138-C97F6B256819}" destId="{D3203037-99F2-B045-A4CB-D105FC01BB09}" srcOrd="4" destOrd="0" presId="urn:microsoft.com/office/officeart/2008/layout/CaptionedPictures"/>
    <dgm:cxn modelId="{E6F214CA-E805-CD4E-A7A5-B6D7361C8D3B}" type="presParOf" srcId="{D3203037-99F2-B045-A4CB-D105FC01BB09}" destId="{172A885E-7E25-9842-B085-9507A62AC659}" srcOrd="0" destOrd="0" presId="urn:microsoft.com/office/officeart/2008/layout/CaptionedPictures"/>
    <dgm:cxn modelId="{91A1C7DC-A33C-4246-AEFD-0D247E7A0FBF}" type="presParOf" srcId="{D3203037-99F2-B045-A4CB-D105FC01BB09}" destId="{A0306E36-F687-AD4B-83D5-8B41E76310E7}" srcOrd="1" destOrd="0" presId="urn:microsoft.com/office/officeart/2008/layout/CaptionedPictures"/>
    <dgm:cxn modelId="{47BA88FA-DE93-2F43-A420-5020E65922A6}" type="presParOf" srcId="{D3203037-99F2-B045-A4CB-D105FC01BB09}" destId="{01664E15-8F92-0F4D-9FAF-526AB9226F01}" srcOrd="2" destOrd="0" presId="urn:microsoft.com/office/officeart/2008/layout/CaptionedPictures"/>
    <dgm:cxn modelId="{4D9CE890-3C2D-584A-AE7C-FA0D964FD2EF}" type="presParOf" srcId="{01664E15-8F92-0F4D-9FAF-526AB9226F01}" destId="{94926939-72AB-2045-A381-2CE658892A4C}" srcOrd="0" destOrd="0" presId="urn:microsoft.com/office/officeart/2008/layout/CaptionedPictures"/>
    <dgm:cxn modelId="{51D892B3-93C9-B444-98D3-DA0D8293D743}" type="presParOf" srcId="{01664E15-8F92-0F4D-9FAF-526AB9226F01}" destId="{83957A1C-0DFC-7D40-8CBA-174D4E01CE3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590815-2C5C-400D-BBD2-FA790A1A59F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04928F-1445-4F43-8C0B-2EF3FDBC85AC}">
      <dgm:prSet/>
      <dgm:spPr/>
      <dgm:t>
        <a:bodyPr/>
        <a:lstStyle/>
        <a:p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Project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Share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holders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71D2CA-79A2-4957-833D-F324DCA33858}" type="parTrans" cxnId="{03F277CB-AB76-4427-9FB3-2F30E16E54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D94063-9CF5-47C5-8336-651B29569FC1}" type="sibTrans" cxnId="{03F277CB-AB76-4427-9FB3-2F30E16E54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D08BDD-2057-4119-879F-EF88906F0850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1123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Hospitals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Countrywide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Analyzed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5B8525-17B9-438F-AC4F-96C945B62535}" type="parTrans" cxnId="{3E225481-23CB-4E8D-9742-61460B11CB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E610F-B6AC-4E3E-BAB3-B236576AFCB5}" type="sibTrans" cxnId="{3E225481-23CB-4E8D-9742-61460B11CB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B52AF3-D9C9-4AAE-8CB0-5474B15EC563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283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Hospitals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Using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Majority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of Blood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Products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Country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Identified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(80%)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557C5F-5578-49D7-93DD-84E907445F56}" type="parTrans" cxnId="{3FF0694E-67D4-472C-9AD3-308E0FC572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CA4E91-FF05-40DE-9A59-8ABB187D7F5C}" type="sibTrans" cxnId="{3FF0694E-67D4-472C-9AD3-308E0FC572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A7107E-E7B6-411D-95E2-5CDA05301BB4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3130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Physicians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Trained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0EF73F-A27F-47E4-AA1B-EB1ABC7312C1}" type="parTrans" cxnId="{AC827A75-4387-4031-B12D-FBA7D69641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67EFAC-6569-4A76-8B90-070D018F15F4}" type="sibTrans" cxnId="{AC827A75-4387-4031-B12D-FBA7D69641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AB380-AA29-47AB-9732-4CD1C8B65422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Training of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Trainers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Courses (175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Physicians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B53BA6-FE9E-4C6F-871C-84F3617CA2B6}" type="parTrans" cxnId="{9D13E763-316B-4E48-9814-4352F486074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910E1C-B789-48ED-964B-4A6F050B8C0E}" type="sibTrans" cxnId="{9D13E763-316B-4E48-9814-4352F486074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88A1E-F6E7-4BC9-9F85-5D467C7D53EE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Post-Training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Audit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Societies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DCF4AB-04B4-4C79-8DB8-6A28986527A2}" type="parTrans" cxnId="{0F70CA56-569D-48B8-B261-59B9CB76F5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D611B3-14C5-4742-A2CD-9602605090D3}" type="sibTrans" cxnId="{0F70CA56-569D-48B8-B261-59B9CB76F5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6F9D07-4C9E-46AA-B003-A71348C1CAEC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Post-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training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Audit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–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Reimbursement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Authority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9E2DF-C1FB-405E-AB1A-972F14CAE25F}" type="parTrans" cxnId="{BDB87C70-4E3D-4BB0-B55F-4B0741E1B1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102F60-E86F-42A7-B52A-BCFBB428C8C8}" type="sibTrans" cxnId="{BDB87C70-4E3D-4BB0-B55F-4B0741E1B1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BBB53-5C88-4107-A083-752650233674}">
      <dgm:prSet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Negotiations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Body of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Academic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Institutions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for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of Courses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into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Medical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School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Curriculum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23AD9B-FBD0-4B9C-BF38-244BC2995A4A}" type="parTrans" cxnId="{382D3F7A-24D4-4400-A611-EA71B988C9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78C44F-83D7-48F8-AF90-E4D5B3F3B5B2}" type="sibTrans" cxnId="{382D3F7A-24D4-4400-A611-EA71B988C9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3D854-BF19-49D0-B86C-81E63714FA6D}">
      <dgm:prSet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Specific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Software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DFF71-82B2-42F7-954C-088513D12E4E}" type="parTrans" cxnId="{9522DE73-515F-4DF2-A846-47F539821F3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B3F43D-7A6C-4C62-94C4-C671E190B65D}" type="sibTrans" cxnId="{9522DE73-515F-4DF2-A846-47F539821F3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F0E170-7BB9-44FB-97EB-456D15201074}">
      <dgm:prSet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Distance-learning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3548BE-2C3D-4FF9-8ADD-60A1C53CC1A3}" type="parTrans" cxnId="{DDE4A2EF-09E6-48D8-A0C3-8ECED85FE28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B9F7D-1E22-49B7-8B93-0E22024C8669}" type="sibTrans" cxnId="{DDE4A2EF-09E6-48D8-A0C3-8ECED85FE28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8A6F5A-17DE-7E4A-BE36-976C09DDA7A8}" type="pres">
      <dgm:prSet presAssocID="{68590815-2C5C-400D-BBD2-FA790A1A59F0}" presName="vert0" presStyleCnt="0">
        <dgm:presLayoutVars>
          <dgm:dir/>
          <dgm:animOne val="branch"/>
          <dgm:animLvl val="lvl"/>
        </dgm:presLayoutVars>
      </dgm:prSet>
      <dgm:spPr/>
    </dgm:pt>
    <dgm:pt modelId="{FE813CE1-4506-A340-8AE8-6E74539CCD4D}" type="pres">
      <dgm:prSet presAssocID="{2804928F-1445-4F43-8C0B-2EF3FDBC85AC}" presName="thickLine" presStyleLbl="alignNode1" presStyleIdx="0" presStyleCnt="10"/>
      <dgm:spPr/>
    </dgm:pt>
    <dgm:pt modelId="{C7F929C6-59DA-B146-82B9-5380FD31742A}" type="pres">
      <dgm:prSet presAssocID="{2804928F-1445-4F43-8C0B-2EF3FDBC85AC}" presName="horz1" presStyleCnt="0"/>
      <dgm:spPr/>
    </dgm:pt>
    <dgm:pt modelId="{3F7E5B9E-D7CF-284E-BDD7-9C2A400296A6}" type="pres">
      <dgm:prSet presAssocID="{2804928F-1445-4F43-8C0B-2EF3FDBC85AC}" presName="tx1" presStyleLbl="revTx" presStyleIdx="0" presStyleCnt="10"/>
      <dgm:spPr/>
    </dgm:pt>
    <dgm:pt modelId="{3A6221F5-92B1-7D47-B456-1BE7813B5212}" type="pres">
      <dgm:prSet presAssocID="{2804928F-1445-4F43-8C0B-2EF3FDBC85AC}" presName="vert1" presStyleCnt="0"/>
      <dgm:spPr/>
    </dgm:pt>
    <dgm:pt modelId="{213E30B2-D1B3-BF43-9520-6910B6481115}" type="pres">
      <dgm:prSet presAssocID="{4DD08BDD-2057-4119-879F-EF88906F0850}" presName="thickLine" presStyleLbl="alignNode1" presStyleIdx="1" presStyleCnt="10"/>
      <dgm:spPr/>
    </dgm:pt>
    <dgm:pt modelId="{BAA8D630-C754-034E-BFFC-46AFA66B774E}" type="pres">
      <dgm:prSet presAssocID="{4DD08BDD-2057-4119-879F-EF88906F0850}" presName="horz1" presStyleCnt="0"/>
      <dgm:spPr/>
    </dgm:pt>
    <dgm:pt modelId="{08A99955-C24E-5245-8A6B-C5BABBB784B7}" type="pres">
      <dgm:prSet presAssocID="{4DD08BDD-2057-4119-879F-EF88906F0850}" presName="tx1" presStyleLbl="revTx" presStyleIdx="1" presStyleCnt="10"/>
      <dgm:spPr/>
    </dgm:pt>
    <dgm:pt modelId="{0A2CB263-FD88-EE4A-B46A-7A3990947F56}" type="pres">
      <dgm:prSet presAssocID="{4DD08BDD-2057-4119-879F-EF88906F0850}" presName="vert1" presStyleCnt="0"/>
      <dgm:spPr/>
    </dgm:pt>
    <dgm:pt modelId="{C5FDAD88-8C46-C44E-BFC3-8F75EBC7C12B}" type="pres">
      <dgm:prSet presAssocID="{EDB52AF3-D9C9-4AAE-8CB0-5474B15EC563}" presName="thickLine" presStyleLbl="alignNode1" presStyleIdx="2" presStyleCnt="10"/>
      <dgm:spPr/>
    </dgm:pt>
    <dgm:pt modelId="{F0C991BC-E041-7044-B19D-C93595092361}" type="pres">
      <dgm:prSet presAssocID="{EDB52AF3-D9C9-4AAE-8CB0-5474B15EC563}" presName="horz1" presStyleCnt="0"/>
      <dgm:spPr/>
    </dgm:pt>
    <dgm:pt modelId="{413C0950-2751-8C40-887A-DC07B589952D}" type="pres">
      <dgm:prSet presAssocID="{EDB52AF3-D9C9-4AAE-8CB0-5474B15EC563}" presName="tx1" presStyleLbl="revTx" presStyleIdx="2" presStyleCnt="10"/>
      <dgm:spPr/>
    </dgm:pt>
    <dgm:pt modelId="{4776953A-6B99-B942-904C-1BCFF570E364}" type="pres">
      <dgm:prSet presAssocID="{EDB52AF3-D9C9-4AAE-8CB0-5474B15EC563}" presName="vert1" presStyleCnt="0"/>
      <dgm:spPr/>
    </dgm:pt>
    <dgm:pt modelId="{E1FD98AB-B9D9-F545-9670-3B4AED25BC5E}" type="pres">
      <dgm:prSet presAssocID="{B6A7107E-E7B6-411D-95E2-5CDA05301BB4}" presName="thickLine" presStyleLbl="alignNode1" presStyleIdx="3" presStyleCnt="10"/>
      <dgm:spPr/>
    </dgm:pt>
    <dgm:pt modelId="{B55859F6-A604-FA4B-9EEE-933070265CA3}" type="pres">
      <dgm:prSet presAssocID="{B6A7107E-E7B6-411D-95E2-5CDA05301BB4}" presName="horz1" presStyleCnt="0"/>
      <dgm:spPr/>
    </dgm:pt>
    <dgm:pt modelId="{A044FB8B-8583-DC41-8D64-721EA87D9F0E}" type="pres">
      <dgm:prSet presAssocID="{B6A7107E-E7B6-411D-95E2-5CDA05301BB4}" presName="tx1" presStyleLbl="revTx" presStyleIdx="3" presStyleCnt="10"/>
      <dgm:spPr/>
    </dgm:pt>
    <dgm:pt modelId="{7D654788-F2C3-E54D-9DB4-FD06ADC98AC7}" type="pres">
      <dgm:prSet presAssocID="{B6A7107E-E7B6-411D-95E2-5CDA05301BB4}" presName="vert1" presStyleCnt="0"/>
      <dgm:spPr/>
    </dgm:pt>
    <dgm:pt modelId="{61657EEB-A800-4B46-B40F-60A7C77D64EB}" type="pres">
      <dgm:prSet presAssocID="{F52AB380-AA29-47AB-9732-4CD1C8B65422}" presName="thickLine" presStyleLbl="alignNode1" presStyleIdx="4" presStyleCnt="10"/>
      <dgm:spPr/>
    </dgm:pt>
    <dgm:pt modelId="{73470AB8-C8F3-D645-82C0-FEC7C6EAA0AA}" type="pres">
      <dgm:prSet presAssocID="{F52AB380-AA29-47AB-9732-4CD1C8B65422}" presName="horz1" presStyleCnt="0"/>
      <dgm:spPr/>
    </dgm:pt>
    <dgm:pt modelId="{086E957E-8A6E-E346-9178-591DE80ECC4E}" type="pres">
      <dgm:prSet presAssocID="{F52AB380-AA29-47AB-9732-4CD1C8B65422}" presName="tx1" presStyleLbl="revTx" presStyleIdx="4" presStyleCnt="10"/>
      <dgm:spPr/>
    </dgm:pt>
    <dgm:pt modelId="{FDB6A087-B53A-5545-9622-7ED6A340C6AC}" type="pres">
      <dgm:prSet presAssocID="{F52AB380-AA29-47AB-9732-4CD1C8B65422}" presName="vert1" presStyleCnt="0"/>
      <dgm:spPr/>
    </dgm:pt>
    <dgm:pt modelId="{1131C169-081A-4344-B6C1-FBE73D5FF270}" type="pres">
      <dgm:prSet presAssocID="{3F388A1E-F6E7-4BC9-9F85-5D467C7D53EE}" presName="thickLine" presStyleLbl="alignNode1" presStyleIdx="5" presStyleCnt="10"/>
      <dgm:spPr/>
    </dgm:pt>
    <dgm:pt modelId="{7B61E8A2-4BA0-C44E-9AE6-6B81D3298DE7}" type="pres">
      <dgm:prSet presAssocID="{3F388A1E-F6E7-4BC9-9F85-5D467C7D53EE}" presName="horz1" presStyleCnt="0"/>
      <dgm:spPr/>
    </dgm:pt>
    <dgm:pt modelId="{BFE30CC8-CB02-8543-9A3D-A7928CC06728}" type="pres">
      <dgm:prSet presAssocID="{3F388A1E-F6E7-4BC9-9F85-5D467C7D53EE}" presName="tx1" presStyleLbl="revTx" presStyleIdx="5" presStyleCnt="10"/>
      <dgm:spPr/>
    </dgm:pt>
    <dgm:pt modelId="{54A619BD-F074-2849-9D28-999B7FC0309E}" type="pres">
      <dgm:prSet presAssocID="{3F388A1E-F6E7-4BC9-9F85-5D467C7D53EE}" presName="vert1" presStyleCnt="0"/>
      <dgm:spPr/>
    </dgm:pt>
    <dgm:pt modelId="{09A64022-F259-5441-8116-5859B2EA50B5}" type="pres">
      <dgm:prSet presAssocID="{176F9D07-4C9E-46AA-B003-A71348C1CAEC}" presName="thickLine" presStyleLbl="alignNode1" presStyleIdx="6" presStyleCnt="10"/>
      <dgm:spPr/>
    </dgm:pt>
    <dgm:pt modelId="{EBA94173-02C6-154E-A134-35E2E76264FE}" type="pres">
      <dgm:prSet presAssocID="{176F9D07-4C9E-46AA-B003-A71348C1CAEC}" presName="horz1" presStyleCnt="0"/>
      <dgm:spPr/>
    </dgm:pt>
    <dgm:pt modelId="{585A638B-3315-C240-BE24-249D06860605}" type="pres">
      <dgm:prSet presAssocID="{176F9D07-4C9E-46AA-B003-A71348C1CAEC}" presName="tx1" presStyleLbl="revTx" presStyleIdx="6" presStyleCnt="10"/>
      <dgm:spPr/>
    </dgm:pt>
    <dgm:pt modelId="{B74813D4-0669-A940-B46F-5EB890FB4C5C}" type="pres">
      <dgm:prSet presAssocID="{176F9D07-4C9E-46AA-B003-A71348C1CAEC}" presName="vert1" presStyleCnt="0"/>
      <dgm:spPr/>
    </dgm:pt>
    <dgm:pt modelId="{C670CABC-B98B-A946-B63E-35D693418DA8}" type="pres">
      <dgm:prSet presAssocID="{B40BBB53-5C88-4107-A083-752650233674}" presName="thickLine" presStyleLbl="alignNode1" presStyleIdx="7" presStyleCnt="10"/>
      <dgm:spPr/>
    </dgm:pt>
    <dgm:pt modelId="{93093BE2-B106-314F-8089-FEE2BD80FAB2}" type="pres">
      <dgm:prSet presAssocID="{B40BBB53-5C88-4107-A083-752650233674}" presName="horz1" presStyleCnt="0"/>
      <dgm:spPr/>
    </dgm:pt>
    <dgm:pt modelId="{53B4015E-5FAE-3444-BAC5-3D35B2DD310B}" type="pres">
      <dgm:prSet presAssocID="{B40BBB53-5C88-4107-A083-752650233674}" presName="tx1" presStyleLbl="revTx" presStyleIdx="7" presStyleCnt="10"/>
      <dgm:spPr/>
    </dgm:pt>
    <dgm:pt modelId="{AF7EDF3B-760C-8C41-B9E4-C4D20D49A2EC}" type="pres">
      <dgm:prSet presAssocID="{B40BBB53-5C88-4107-A083-752650233674}" presName="vert1" presStyleCnt="0"/>
      <dgm:spPr/>
    </dgm:pt>
    <dgm:pt modelId="{646576FD-EDF1-814F-BA0A-6D2075C791F9}" type="pres">
      <dgm:prSet presAssocID="{C5C3D854-BF19-49D0-B86C-81E63714FA6D}" presName="thickLine" presStyleLbl="alignNode1" presStyleIdx="8" presStyleCnt="10"/>
      <dgm:spPr/>
    </dgm:pt>
    <dgm:pt modelId="{97B21581-64EE-AF44-BBCF-7F95E0B8E1E8}" type="pres">
      <dgm:prSet presAssocID="{C5C3D854-BF19-49D0-B86C-81E63714FA6D}" presName="horz1" presStyleCnt="0"/>
      <dgm:spPr/>
    </dgm:pt>
    <dgm:pt modelId="{2658F954-403B-984B-91A1-A2C58638EC35}" type="pres">
      <dgm:prSet presAssocID="{C5C3D854-BF19-49D0-B86C-81E63714FA6D}" presName="tx1" presStyleLbl="revTx" presStyleIdx="8" presStyleCnt="10"/>
      <dgm:spPr/>
    </dgm:pt>
    <dgm:pt modelId="{08CF4A31-AE19-4A41-9555-554802857AF7}" type="pres">
      <dgm:prSet presAssocID="{C5C3D854-BF19-49D0-B86C-81E63714FA6D}" presName="vert1" presStyleCnt="0"/>
      <dgm:spPr/>
    </dgm:pt>
    <dgm:pt modelId="{60F9BC96-BF60-0E4A-B996-FD476863C3B8}" type="pres">
      <dgm:prSet presAssocID="{40F0E170-7BB9-44FB-97EB-456D15201074}" presName="thickLine" presStyleLbl="alignNode1" presStyleIdx="9" presStyleCnt="10"/>
      <dgm:spPr/>
    </dgm:pt>
    <dgm:pt modelId="{F02D2CE5-0C51-2E47-9F7F-B0A61BF80B10}" type="pres">
      <dgm:prSet presAssocID="{40F0E170-7BB9-44FB-97EB-456D15201074}" presName="horz1" presStyleCnt="0"/>
      <dgm:spPr/>
    </dgm:pt>
    <dgm:pt modelId="{C6EC78AE-0509-DD41-8F85-DF0AF96AC1DE}" type="pres">
      <dgm:prSet presAssocID="{40F0E170-7BB9-44FB-97EB-456D15201074}" presName="tx1" presStyleLbl="revTx" presStyleIdx="9" presStyleCnt="10"/>
      <dgm:spPr/>
    </dgm:pt>
    <dgm:pt modelId="{882DAAF2-E0F2-CE42-AB8E-D690E83F024F}" type="pres">
      <dgm:prSet presAssocID="{40F0E170-7BB9-44FB-97EB-456D15201074}" presName="vert1" presStyleCnt="0"/>
      <dgm:spPr/>
    </dgm:pt>
  </dgm:ptLst>
  <dgm:cxnLst>
    <dgm:cxn modelId="{07371308-ABEA-9B48-B500-382DC7F59308}" type="presOf" srcId="{68590815-2C5C-400D-BBD2-FA790A1A59F0}" destId="{2F8A6F5A-17DE-7E4A-BE36-976C09DDA7A8}" srcOrd="0" destOrd="0" presId="urn:microsoft.com/office/officeart/2008/layout/LinedList"/>
    <dgm:cxn modelId="{38E40A4C-FB8F-ED44-9ADE-93C2586000BD}" type="presOf" srcId="{C5C3D854-BF19-49D0-B86C-81E63714FA6D}" destId="{2658F954-403B-984B-91A1-A2C58638EC35}" srcOrd="0" destOrd="0" presId="urn:microsoft.com/office/officeart/2008/layout/LinedList"/>
    <dgm:cxn modelId="{3FF0694E-67D4-472C-9AD3-308E0FC57224}" srcId="{68590815-2C5C-400D-BBD2-FA790A1A59F0}" destId="{EDB52AF3-D9C9-4AAE-8CB0-5474B15EC563}" srcOrd="2" destOrd="0" parTransId="{88557C5F-5578-49D7-93DD-84E907445F56}" sibTransId="{3CCA4E91-FF05-40DE-9A59-8ABB187D7F5C}"/>
    <dgm:cxn modelId="{2AAA5C53-CBF3-B845-9E77-147F82EEBF17}" type="presOf" srcId="{4DD08BDD-2057-4119-879F-EF88906F0850}" destId="{08A99955-C24E-5245-8A6B-C5BABBB784B7}" srcOrd="0" destOrd="0" presId="urn:microsoft.com/office/officeart/2008/layout/LinedList"/>
    <dgm:cxn modelId="{0F70CA56-569D-48B8-B261-59B9CB76F506}" srcId="{68590815-2C5C-400D-BBD2-FA790A1A59F0}" destId="{3F388A1E-F6E7-4BC9-9F85-5D467C7D53EE}" srcOrd="5" destOrd="0" parTransId="{36DCF4AB-04B4-4C79-8DB8-6A28986527A2}" sibTransId="{9DD611B3-14C5-4742-A2CD-9602605090D3}"/>
    <dgm:cxn modelId="{635C5F5D-CD6D-C84C-B027-FBDD887801C5}" type="presOf" srcId="{F52AB380-AA29-47AB-9732-4CD1C8B65422}" destId="{086E957E-8A6E-E346-9178-591DE80ECC4E}" srcOrd="0" destOrd="0" presId="urn:microsoft.com/office/officeart/2008/layout/LinedList"/>
    <dgm:cxn modelId="{9D13E763-316B-4E48-9814-4352F4860743}" srcId="{68590815-2C5C-400D-BBD2-FA790A1A59F0}" destId="{F52AB380-AA29-47AB-9732-4CD1C8B65422}" srcOrd="4" destOrd="0" parTransId="{D6B53BA6-FE9E-4C6F-871C-84F3617CA2B6}" sibTransId="{F7910E1C-B789-48ED-964B-4A6F050B8C0E}"/>
    <dgm:cxn modelId="{BDB87C70-4E3D-4BB0-B55F-4B0741E1B1BF}" srcId="{68590815-2C5C-400D-BBD2-FA790A1A59F0}" destId="{176F9D07-4C9E-46AA-B003-A71348C1CAEC}" srcOrd="6" destOrd="0" parTransId="{8799E2DF-C1FB-405E-AB1A-972F14CAE25F}" sibTransId="{18102F60-E86F-42A7-B52A-BCFBB428C8C8}"/>
    <dgm:cxn modelId="{9522DE73-515F-4DF2-A846-47F539821F31}" srcId="{68590815-2C5C-400D-BBD2-FA790A1A59F0}" destId="{C5C3D854-BF19-49D0-B86C-81E63714FA6D}" srcOrd="8" destOrd="0" parTransId="{13EDFF71-82B2-42F7-954C-088513D12E4E}" sibTransId="{28B3F43D-7A6C-4C62-94C4-C671E190B65D}"/>
    <dgm:cxn modelId="{71491775-7FB5-8A4B-99D6-39E9878187EB}" type="presOf" srcId="{B6A7107E-E7B6-411D-95E2-5CDA05301BB4}" destId="{A044FB8B-8583-DC41-8D64-721EA87D9F0E}" srcOrd="0" destOrd="0" presId="urn:microsoft.com/office/officeart/2008/layout/LinedList"/>
    <dgm:cxn modelId="{AC827A75-4387-4031-B12D-FBA7D69641D3}" srcId="{68590815-2C5C-400D-BBD2-FA790A1A59F0}" destId="{B6A7107E-E7B6-411D-95E2-5CDA05301BB4}" srcOrd="3" destOrd="0" parTransId="{2F0EF73F-A27F-47E4-AA1B-EB1ABC7312C1}" sibTransId="{1967EFAC-6569-4A76-8B90-070D018F15F4}"/>
    <dgm:cxn modelId="{382D3F7A-24D4-4400-A611-EA71B988C9FE}" srcId="{68590815-2C5C-400D-BBD2-FA790A1A59F0}" destId="{B40BBB53-5C88-4107-A083-752650233674}" srcOrd="7" destOrd="0" parTransId="{0423AD9B-FBD0-4B9C-BF38-244BC2995A4A}" sibTransId="{5478C44F-83D7-48F8-AF90-E4D5B3F3B5B2}"/>
    <dgm:cxn modelId="{3E225481-23CB-4E8D-9742-61460B11CB54}" srcId="{68590815-2C5C-400D-BBD2-FA790A1A59F0}" destId="{4DD08BDD-2057-4119-879F-EF88906F0850}" srcOrd="1" destOrd="0" parTransId="{0C5B8525-17B9-438F-AC4F-96C945B62535}" sibTransId="{7D8E610F-B6AC-4E3E-BAB3-B236576AFCB5}"/>
    <dgm:cxn modelId="{D5C1DA9F-01FD-5C45-929F-75FEADD8CDBB}" type="presOf" srcId="{176F9D07-4C9E-46AA-B003-A71348C1CAEC}" destId="{585A638B-3315-C240-BE24-249D06860605}" srcOrd="0" destOrd="0" presId="urn:microsoft.com/office/officeart/2008/layout/LinedList"/>
    <dgm:cxn modelId="{D3D6FBA6-6C50-3944-836A-F775F9900100}" type="presOf" srcId="{EDB52AF3-D9C9-4AAE-8CB0-5474B15EC563}" destId="{413C0950-2751-8C40-887A-DC07B589952D}" srcOrd="0" destOrd="0" presId="urn:microsoft.com/office/officeart/2008/layout/LinedList"/>
    <dgm:cxn modelId="{03F277CB-AB76-4427-9FB3-2F30E16E54DE}" srcId="{68590815-2C5C-400D-BBD2-FA790A1A59F0}" destId="{2804928F-1445-4F43-8C0B-2EF3FDBC85AC}" srcOrd="0" destOrd="0" parTransId="{6A71D2CA-79A2-4957-833D-F324DCA33858}" sibTransId="{BAD94063-9CF5-47C5-8336-651B29569FC1}"/>
    <dgm:cxn modelId="{7BCAA6E2-FB7F-0943-A0AF-46199AFEE79D}" type="presOf" srcId="{3F388A1E-F6E7-4BC9-9F85-5D467C7D53EE}" destId="{BFE30CC8-CB02-8543-9A3D-A7928CC06728}" srcOrd="0" destOrd="0" presId="urn:microsoft.com/office/officeart/2008/layout/LinedList"/>
    <dgm:cxn modelId="{DDE4A2EF-09E6-48D8-A0C3-8ECED85FE287}" srcId="{68590815-2C5C-400D-BBD2-FA790A1A59F0}" destId="{40F0E170-7BB9-44FB-97EB-456D15201074}" srcOrd="9" destOrd="0" parTransId="{173548BE-2C3D-4FF9-8ADD-60A1C53CC1A3}" sibTransId="{052B9F7D-1E22-49B7-8B93-0E22024C8669}"/>
    <dgm:cxn modelId="{7C9897F9-44FA-EB42-B8A2-17A1FBDE4730}" type="presOf" srcId="{40F0E170-7BB9-44FB-97EB-456D15201074}" destId="{C6EC78AE-0509-DD41-8F85-DF0AF96AC1DE}" srcOrd="0" destOrd="0" presId="urn:microsoft.com/office/officeart/2008/layout/LinedList"/>
    <dgm:cxn modelId="{E4E071FA-4866-2D40-B24F-8F87D3262184}" type="presOf" srcId="{2804928F-1445-4F43-8C0B-2EF3FDBC85AC}" destId="{3F7E5B9E-D7CF-284E-BDD7-9C2A400296A6}" srcOrd="0" destOrd="0" presId="urn:microsoft.com/office/officeart/2008/layout/LinedList"/>
    <dgm:cxn modelId="{C00568FF-B985-0346-81AF-C0F04B082F3F}" type="presOf" srcId="{B40BBB53-5C88-4107-A083-752650233674}" destId="{53B4015E-5FAE-3444-BAC5-3D35B2DD310B}" srcOrd="0" destOrd="0" presId="urn:microsoft.com/office/officeart/2008/layout/LinedList"/>
    <dgm:cxn modelId="{CBC4ADB5-65EC-634F-B080-6BBE8CED5680}" type="presParOf" srcId="{2F8A6F5A-17DE-7E4A-BE36-976C09DDA7A8}" destId="{FE813CE1-4506-A340-8AE8-6E74539CCD4D}" srcOrd="0" destOrd="0" presId="urn:microsoft.com/office/officeart/2008/layout/LinedList"/>
    <dgm:cxn modelId="{1D3F1BB3-AAB0-6D46-B5D2-1B59AC05499E}" type="presParOf" srcId="{2F8A6F5A-17DE-7E4A-BE36-976C09DDA7A8}" destId="{C7F929C6-59DA-B146-82B9-5380FD31742A}" srcOrd="1" destOrd="0" presId="urn:microsoft.com/office/officeart/2008/layout/LinedList"/>
    <dgm:cxn modelId="{DA233E0E-BB7D-FD43-95FD-C9ED0D70F572}" type="presParOf" srcId="{C7F929C6-59DA-B146-82B9-5380FD31742A}" destId="{3F7E5B9E-D7CF-284E-BDD7-9C2A400296A6}" srcOrd="0" destOrd="0" presId="urn:microsoft.com/office/officeart/2008/layout/LinedList"/>
    <dgm:cxn modelId="{8331EA6B-AECE-D146-A0DA-9C8E3117907C}" type="presParOf" srcId="{C7F929C6-59DA-B146-82B9-5380FD31742A}" destId="{3A6221F5-92B1-7D47-B456-1BE7813B5212}" srcOrd="1" destOrd="0" presId="urn:microsoft.com/office/officeart/2008/layout/LinedList"/>
    <dgm:cxn modelId="{F74A560E-BF33-0C4A-B486-EAE7A2447B66}" type="presParOf" srcId="{2F8A6F5A-17DE-7E4A-BE36-976C09DDA7A8}" destId="{213E30B2-D1B3-BF43-9520-6910B6481115}" srcOrd="2" destOrd="0" presId="urn:microsoft.com/office/officeart/2008/layout/LinedList"/>
    <dgm:cxn modelId="{0B938FFD-6FB5-624D-99F0-34FDF0EA5D1D}" type="presParOf" srcId="{2F8A6F5A-17DE-7E4A-BE36-976C09DDA7A8}" destId="{BAA8D630-C754-034E-BFFC-46AFA66B774E}" srcOrd="3" destOrd="0" presId="urn:microsoft.com/office/officeart/2008/layout/LinedList"/>
    <dgm:cxn modelId="{AD31FBE5-8A21-B54A-A2AE-337D99F421A5}" type="presParOf" srcId="{BAA8D630-C754-034E-BFFC-46AFA66B774E}" destId="{08A99955-C24E-5245-8A6B-C5BABBB784B7}" srcOrd="0" destOrd="0" presId="urn:microsoft.com/office/officeart/2008/layout/LinedList"/>
    <dgm:cxn modelId="{B042F9C5-AA02-AB48-90F8-924D4ADB9AB3}" type="presParOf" srcId="{BAA8D630-C754-034E-BFFC-46AFA66B774E}" destId="{0A2CB263-FD88-EE4A-B46A-7A3990947F56}" srcOrd="1" destOrd="0" presId="urn:microsoft.com/office/officeart/2008/layout/LinedList"/>
    <dgm:cxn modelId="{5BBDA35A-2557-2343-ADC5-07A315D04F2F}" type="presParOf" srcId="{2F8A6F5A-17DE-7E4A-BE36-976C09DDA7A8}" destId="{C5FDAD88-8C46-C44E-BFC3-8F75EBC7C12B}" srcOrd="4" destOrd="0" presId="urn:microsoft.com/office/officeart/2008/layout/LinedList"/>
    <dgm:cxn modelId="{5C18B9B4-CD3D-4846-B269-B60C003B3D76}" type="presParOf" srcId="{2F8A6F5A-17DE-7E4A-BE36-976C09DDA7A8}" destId="{F0C991BC-E041-7044-B19D-C93595092361}" srcOrd="5" destOrd="0" presId="urn:microsoft.com/office/officeart/2008/layout/LinedList"/>
    <dgm:cxn modelId="{451A55FB-DD3A-EB4F-9583-5CC0EF65C670}" type="presParOf" srcId="{F0C991BC-E041-7044-B19D-C93595092361}" destId="{413C0950-2751-8C40-887A-DC07B589952D}" srcOrd="0" destOrd="0" presId="urn:microsoft.com/office/officeart/2008/layout/LinedList"/>
    <dgm:cxn modelId="{48120228-928F-D34C-B1A4-0BE4B5303FD4}" type="presParOf" srcId="{F0C991BC-E041-7044-B19D-C93595092361}" destId="{4776953A-6B99-B942-904C-1BCFF570E364}" srcOrd="1" destOrd="0" presId="urn:microsoft.com/office/officeart/2008/layout/LinedList"/>
    <dgm:cxn modelId="{F8EB1897-8898-3143-B492-E0D20012D935}" type="presParOf" srcId="{2F8A6F5A-17DE-7E4A-BE36-976C09DDA7A8}" destId="{E1FD98AB-B9D9-F545-9670-3B4AED25BC5E}" srcOrd="6" destOrd="0" presId="urn:microsoft.com/office/officeart/2008/layout/LinedList"/>
    <dgm:cxn modelId="{6671FAEE-D680-C546-9C33-B346454C95E2}" type="presParOf" srcId="{2F8A6F5A-17DE-7E4A-BE36-976C09DDA7A8}" destId="{B55859F6-A604-FA4B-9EEE-933070265CA3}" srcOrd="7" destOrd="0" presId="urn:microsoft.com/office/officeart/2008/layout/LinedList"/>
    <dgm:cxn modelId="{BE46BF01-E61A-5F43-86FA-9D27AF4966EC}" type="presParOf" srcId="{B55859F6-A604-FA4B-9EEE-933070265CA3}" destId="{A044FB8B-8583-DC41-8D64-721EA87D9F0E}" srcOrd="0" destOrd="0" presId="urn:microsoft.com/office/officeart/2008/layout/LinedList"/>
    <dgm:cxn modelId="{11287676-6CA6-D948-8933-4D0E800ADF6B}" type="presParOf" srcId="{B55859F6-A604-FA4B-9EEE-933070265CA3}" destId="{7D654788-F2C3-E54D-9DB4-FD06ADC98AC7}" srcOrd="1" destOrd="0" presId="urn:microsoft.com/office/officeart/2008/layout/LinedList"/>
    <dgm:cxn modelId="{0FAFF7E9-5B71-3349-B185-A1A5F07919A9}" type="presParOf" srcId="{2F8A6F5A-17DE-7E4A-BE36-976C09DDA7A8}" destId="{61657EEB-A800-4B46-B40F-60A7C77D64EB}" srcOrd="8" destOrd="0" presId="urn:microsoft.com/office/officeart/2008/layout/LinedList"/>
    <dgm:cxn modelId="{4F6CF45D-8A78-C44B-84F3-B4CC20E32B2E}" type="presParOf" srcId="{2F8A6F5A-17DE-7E4A-BE36-976C09DDA7A8}" destId="{73470AB8-C8F3-D645-82C0-FEC7C6EAA0AA}" srcOrd="9" destOrd="0" presId="urn:microsoft.com/office/officeart/2008/layout/LinedList"/>
    <dgm:cxn modelId="{76DC7D76-43C8-A94E-9FB3-E8544DBC6F78}" type="presParOf" srcId="{73470AB8-C8F3-D645-82C0-FEC7C6EAA0AA}" destId="{086E957E-8A6E-E346-9178-591DE80ECC4E}" srcOrd="0" destOrd="0" presId="urn:microsoft.com/office/officeart/2008/layout/LinedList"/>
    <dgm:cxn modelId="{CB843EE1-E736-744A-A42E-9A34AE4B66C9}" type="presParOf" srcId="{73470AB8-C8F3-D645-82C0-FEC7C6EAA0AA}" destId="{FDB6A087-B53A-5545-9622-7ED6A340C6AC}" srcOrd="1" destOrd="0" presId="urn:microsoft.com/office/officeart/2008/layout/LinedList"/>
    <dgm:cxn modelId="{9F8F2461-9B61-0343-BEE4-060C9B694445}" type="presParOf" srcId="{2F8A6F5A-17DE-7E4A-BE36-976C09DDA7A8}" destId="{1131C169-081A-4344-B6C1-FBE73D5FF270}" srcOrd="10" destOrd="0" presId="urn:microsoft.com/office/officeart/2008/layout/LinedList"/>
    <dgm:cxn modelId="{860A1AB6-C6CD-C544-ADCE-8EDFEBA59D63}" type="presParOf" srcId="{2F8A6F5A-17DE-7E4A-BE36-976C09DDA7A8}" destId="{7B61E8A2-4BA0-C44E-9AE6-6B81D3298DE7}" srcOrd="11" destOrd="0" presId="urn:microsoft.com/office/officeart/2008/layout/LinedList"/>
    <dgm:cxn modelId="{BFE04F66-8DDC-A14F-A773-17B0B1FC326A}" type="presParOf" srcId="{7B61E8A2-4BA0-C44E-9AE6-6B81D3298DE7}" destId="{BFE30CC8-CB02-8543-9A3D-A7928CC06728}" srcOrd="0" destOrd="0" presId="urn:microsoft.com/office/officeart/2008/layout/LinedList"/>
    <dgm:cxn modelId="{523906AD-FBCB-E049-9C80-57CC8E09F6A0}" type="presParOf" srcId="{7B61E8A2-4BA0-C44E-9AE6-6B81D3298DE7}" destId="{54A619BD-F074-2849-9D28-999B7FC0309E}" srcOrd="1" destOrd="0" presId="urn:microsoft.com/office/officeart/2008/layout/LinedList"/>
    <dgm:cxn modelId="{D9BF4394-6BC2-4847-B8D7-5B69DFCC4B0A}" type="presParOf" srcId="{2F8A6F5A-17DE-7E4A-BE36-976C09DDA7A8}" destId="{09A64022-F259-5441-8116-5859B2EA50B5}" srcOrd="12" destOrd="0" presId="urn:microsoft.com/office/officeart/2008/layout/LinedList"/>
    <dgm:cxn modelId="{75B1FE5D-AE56-894D-B97B-831E6A49D401}" type="presParOf" srcId="{2F8A6F5A-17DE-7E4A-BE36-976C09DDA7A8}" destId="{EBA94173-02C6-154E-A134-35E2E76264FE}" srcOrd="13" destOrd="0" presId="urn:microsoft.com/office/officeart/2008/layout/LinedList"/>
    <dgm:cxn modelId="{461925D2-B60E-9747-81AA-2AD6681524D6}" type="presParOf" srcId="{EBA94173-02C6-154E-A134-35E2E76264FE}" destId="{585A638B-3315-C240-BE24-249D06860605}" srcOrd="0" destOrd="0" presId="urn:microsoft.com/office/officeart/2008/layout/LinedList"/>
    <dgm:cxn modelId="{8C899CDE-A0DE-1C4D-A984-AE01E7DC6171}" type="presParOf" srcId="{EBA94173-02C6-154E-A134-35E2E76264FE}" destId="{B74813D4-0669-A940-B46F-5EB890FB4C5C}" srcOrd="1" destOrd="0" presId="urn:microsoft.com/office/officeart/2008/layout/LinedList"/>
    <dgm:cxn modelId="{A0C647BE-AB71-004E-BE58-743A06ABDEA6}" type="presParOf" srcId="{2F8A6F5A-17DE-7E4A-BE36-976C09DDA7A8}" destId="{C670CABC-B98B-A946-B63E-35D693418DA8}" srcOrd="14" destOrd="0" presId="urn:microsoft.com/office/officeart/2008/layout/LinedList"/>
    <dgm:cxn modelId="{A71AC862-9379-1845-8DC7-BAF205E9271C}" type="presParOf" srcId="{2F8A6F5A-17DE-7E4A-BE36-976C09DDA7A8}" destId="{93093BE2-B106-314F-8089-FEE2BD80FAB2}" srcOrd="15" destOrd="0" presId="urn:microsoft.com/office/officeart/2008/layout/LinedList"/>
    <dgm:cxn modelId="{3D57288F-29DD-1446-A252-B6D65447EA99}" type="presParOf" srcId="{93093BE2-B106-314F-8089-FEE2BD80FAB2}" destId="{53B4015E-5FAE-3444-BAC5-3D35B2DD310B}" srcOrd="0" destOrd="0" presId="urn:microsoft.com/office/officeart/2008/layout/LinedList"/>
    <dgm:cxn modelId="{F246B21B-CE81-C141-B27C-2C76EC2FD62F}" type="presParOf" srcId="{93093BE2-B106-314F-8089-FEE2BD80FAB2}" destId="{AF7EDF3B-760C-8C41-B9E4-C4D20D49A2EC}" srcOrd="1" destOrd="0" presId="urn:microsoft.com/office/officeart/2008/layout/LinedList"/>
    <dgm:cxn modelId="{30059AF4-9D10-554E-9D43-64FB3EA67D65}" type="presParOf" srcId="{2F8A6F5A-17DE-7E4A-BE36-976C09DDA7A8}" destId="{646576FD-EDF1-814F-BA0A-6D2075C791F9}" srcOrd="16" destOrd="0" presId="urn:microsoft.com/office/officeart/2008/layout/LinedList"/>
    <dgm:cxn modelId="{003F62C4-6D38-4D4E-9512-38B3746A1B44}" type="presParOf" srcId="{2F8A6F5A-17DE-7E4A-BE36-976C09DDA7A8}" destId="{97B21581-64EE-AF44-BBCF-7F95E0B8E1E8}" srcOrd="17" destOrd="0" presId="urn:microsoft.com/office/officeart/2008/layout/LinedList"/>
    <dgm:cxn modelId="{387753E0-FAA7-B14B-A4E0-1E86557F6679}" type="presParOf" srcId="{97B21581-64EE-AF44-BBCF-7F95E0B8E1E8}" destId="{2658F954-403B-984B-91A1-A2C58638EC35}" srcOrd="0" destOrd="0" presId="urn:microsoft.com/office/officeart/2008/layout/LinedList"/>
    <dgm:cxn modelId="{50E13BE9-91E2-4049-8FF6-BB4F0F8CD25A}" type="presParOf" srcId="{97B21581-64EE-AF44-BBCF-7F95E0B8E1E8}" destId="{08CF4A31-AE19-4A41-9555-554802857AF7}" srcOrd="1" destOrd="0" presId="urn:microsoft.com/office/officeart/2008/layout/LinedList"/>
    <dgm:cxn modelId="{3EDD4D6C-A04A-084A-99C6-0289CFB613DA}" type="presParOf" srcId="{2F8A6F5A-17DE-7E4A-BE36-976C09DDA7A8}" destId="{60F9BC96-BF60-0E4A-B996-FD476863C3B8}" srcOrd="18" destOrd="0" presId="urn:microsoft.com/office/officeart/2008/layout/LinedList"/>
    <dgm:cxn modelId="{668FD05D-A586-384C-8BDF-D8C8E1D5570C}" type="presParOf" srcId="{2F8A6F5A-17DE-7E4A-BE36-976C09DDA7A8}" destId="{F02D2CE5-0C51-2E47-9F7F-B0A61BF80B10}" srcOrd="19" destOrd="0" presId="urn:microsoft.com/office/officeart/2008/layout/LinedList"/>
    <dgm:cxn modelId="{2B5E9470-FB46-A44A-856C-4F82D8FEB66A}" type="presParOf" srcId="{F02D2CE5-0C51-2E47-9F7F-B0A61BF80B10}" destId="{C6EC78AE-0509-DD41-8F85-DF0AF96AC1DE}" srcOrd="0" destOrd="0" presId="urn:microsoft.com/office/officeart/2008/layout/LinedList"/>
    <dgm:cxn modelId="{D93EA139-6539-A04D-8E02-4DEF1CB5B95B}" type="presParOf" srcId="{F02D2CE5-0C51-2E47-9F7F-B0A61BF80B10}" destId="{882DAAF2-E0F2-CE42-AB8E-D690E83F02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04F87E-A037-804B-9B1E-CF4A2866FB00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76A146-0E81-DE4E-8687-255B9B811136}">
      <dgm:prSet phldrT="[Text]"/>
      <dgm:spPr/>
      <dgm:t>
        <a:bodyPr/>
        <a:lstStyle/>
        <a:p>
          <a:r>
            <a:rPr lang="en-US" dirty="0"/>
            <a:t>Activities</a:t>
          </a:r>
        </a:p>
      </dgm:t>
    </dgm:pt>
    <dgm:pt modelId="{4692D717-D57C-2143-9B4B-EEDEB47D8196}" type="parTrans" cxnId="{EF90E1DE-34A0-2B40-8F15-DAF02AB475FA}">
      <dgm:prSet/>
      <dgm:spPr/>
      <dgm:t>
        <a:bodyPr/>
        <a:lstStyle/>
        <a:p>
          <a:endParaRPr lang="en-US"/>
        </a:p>
      </dgm:t>
    </dgm:pt>
    <dgm:pt modelId="{5EE09ABB-72C0-594D-8C62-B83799DD8AC6}" type="sibTrans" cxnId="{EF90E1DE-34A0-2B40-8F15-DAF02AB475FA}">
      <dgm:prSet/>
      <dgm:spPr/>
      <dgm:t>
        <a:bodyPr/>
        <a:lstStyle/>
        <a:p>
          <a:endParaRPr lang="en-US"/>
        </a:p>
      </dgm:t>
    </dgm:pt>
    <dgm:pt modelId="{CDBE6763-6E53-2147-A178-53A4F7F62467}">
      <dgm:prSet phldrT="[Text]"/>
      <dgm:spPr/>
      <dgm:t>
        <a:bodyPr/>
        <a:lstStyle/>
        <a:p>
          <a:r>
            <a:rPr lang="en-US" dirty="0"/>
            <a:t>Launching event</a:t>
          </a:r>
        </a:p>
      </dgm:t>
    </dgm:pt>
    <dgm:pt modelId="{144C4CFB-4563-3546-86E4-C7AE7CD48ADB}" type="parTrans" cxnId="{08401625-A04E-D34A-BAB9-25E5B5EFD9B8}">
      <dgm:prSet/>
      <dgm:spPr/>
      <dgm:t>
        <a:bodyPr/>
        <a:lstStyle/>
        <a:p>
          <a:endParaRPr lang="en-US"/>
        </a:p>
      </dgm:t>
    </dgm:pt>
    <dgm:pt modelId="{C1EECD16-3895-3546-944C-A66FA4AD3A45}" type="sibTrans" cxnId="{08401625-A04E-D34A-BAB9-25E5B5EFD9B8}">
      <dgm:prSet/>
      <dgm:spPr/>
      <dgm:t>
        <a:bodyPr/>
        <a:lstStyle/>
        <a:p>
          <a:endParaRPr lang="en-US"/>
        </a:p>
      </dgm:t>
    </dgm:pt>
    <dgm:pt modelId="{C468DEDD-AE6F-7146-AF40-49A17BAC8D76}">
      <dgm:prSet phldrT="[Text]"/>
      <dgm:spPr/>
      <dgm:t>
        <a:bodyPr/>
        <a:lstStyle/>
        <a:p>
          <a:r>
            <a:rPr lang="en-US" dirty="0"/>
            <a:t>İnformation meetings</a:t>
          </a:r>
        </a:p>
      </dgm:t>
    </dgm:pt>
    <dgm:pt modelId="{70D9C2CF-8CFE-0148-B99B-5D631D1FF877}" type="parTrans" cxnId="{C50081DE-C620-774F-90B2-DDBE10C75EE5}">
      <dgm:prSet/>
      <dgm:spPr/>
      <dgm:t>
        <a:bodyPr/>
        <a:lstStyle/>
        <a:p>
          <a:endParaRPr lang="en-US"/>
        </a:p>
      </dgm:t>
    </dgm:pt>
    <dgm:pt modelId="{134A59CE-B898-BE4B-A1A8-9A4C38D29F20}" type="sibTrans" cxnId="{C50081DE-C620-774F-90B2-DDBE10C75EE5}">
      <dgm:prSet/>
      <dgm:spPr/>
      <dgm:t>
        <a:bodyPr/>
        <a:lstStyle/>
        <a:p>
          <a:endParaRPr lang="en-US"/>
        </a:p>
      </dgm:t>
    </dgm:pt>
    <dgm:pt modelId="{28C18F50-00C2-7943-8490-C4CE473031CC}">
      <dgm:prSet phldrT="[Text]"/>
      <dgm:spPr/>
      <dgm:t>
        <a:bodyPr/>
        <a:lstStyle/>
        <a:p>
          <a:r>
            <a:rPr lang="en-US" dirty="0"/>
            <a:t>Press conferences</a:t>
          </a:r>
        </a:p>
      </dgm:t>
    </dgm:pt>
    <dgm:pt modelId="{30704985-1C49-8541-8C79-6C5D99F962A4}" type="parTrans" cxnId="{4FC8A25A-A7B1-114F-8004-00D78EA6A5EC}">
      <dgm:prSet/>
      <dgm:spPr/>
      <dgm:t>
        <a:bodyPr/>
        <a:lstStyle/>
        <a:p>
          <a:endParaRPr lang="en-US"/>
        </a:p>
      </dgm:t>
    </dgm:pt>
    <dgm:pt modelId="{9A5C8F80-4065-9C40-BC1C-06A9DDB927F5}" type="sibTrans" cxnId="{4FC8A25A-A7B1-114F-8004-00D78EA6A5EC}">
      <dgm:prSet/>
      <dgm:spPr/>
      <dgm:t>
        <a:bodyPr/>
        <a:lstStyle/>
        <a:p>
          <a:endParaRPr lang="en-US"/>
        </a:p>
      </dgm:t>
    </dgm:pt>
    <dgm:pt modelId="{1863A8C3-B70E-E347-AA57-F9756BA48287}">
      <dgm:prSet/>
      <dgm:spPr/>
      <dgm:t>
        <a:bodyPr/>
        <a:lstStyle/>
        <a:p>
          <a:r>
            <a:rPr lang="en-US" dirty="0"/>
            <a:t>International symposium</a:t>
          </a:r>
        </a:p>
      </dgm:t>
    </dgm:pt>
    <dgm:pt modelId="{DCEF24BB-00E2-BF46-8D4E-BFE1D0A3DEFB}" type="parTrans" cxnId="{CFEBE5D3-1805-3549-90FD-AFDFFB9E0378}">
      <dgm:prSet/>
      <dgm:spPr/>
      <dgm:t>
        <a:bodyPr/>
        <a:lstStyle/>
        <a:p>
          <a:endParaRPr lang="en-US"/>
        </a:p>
      </dgm:t>
    </dgm:pt>
    <dgm:pt modelId="{8A8B5A3E-93F7-BF4C-8431-FAA359238E0B}" type="sibTrans" cxnId="{CFEBE5D3-1805-3549-90FD-AFDFFB9E0378}">
      <dgm:prSet/>
      <dgm:spPr/>
      <dgm:t>
        <a:bodyPr/>
        <a:lstStyle/>
        <a:p>
          <a:endParaRPr lang="en-US"/>
        </a:p>
      </dgm:t>
    </dgm:pt>
    <dgm:pt modelId="{2D3E9E4D-03AB-E44E-9612-733F6440D2B2}">
      <dgm:prSet/>
      <dgm:spPr/>
      <dgm:t>
        <a:bodyPr/>
        <a:lstStyle/>
        <a:p>
          <a:r>
            <a:rPr lang="en-US" dirty="0"/>
            <a:t>Workshops</a:t>
          </a:r>
        </a:p>
      </dgm:t>
    </dgm:pt>
    <dgm:pt modelId="{B8D0ACBE-2EAF-1C4F-B72A-B3B62B1FE673}" type="parTrans" cxnId="{83DA2900-B601-464A-9918-8A4F7C4DAAF0}">
      <dgm:prSet/>
      <dgm:spPr/>
      <dgm:t>
        <a:bodyPr/>
        <a:lstStyle/>
        <a:p>
          <a:endParaRPr lang="en-US"/>
        </a:p>
      </dgm:t>
    </dgm:pt>
    <dgm:pt modelId="{C7A92F38-3C33-2B43-93ED-2AA513B22192}" type="sibTrans" cxnId="{83DA2900-B601-464A-9918-8A4F7C4DAAF0}">
      <dgm:prSet/>
      <dgm:spPr/>
      <dgm:t>
        <a:bodyPr/>
        <a:lstStyle/>
        <a:p>
          <a:endParaRPr lang="en-US"/>
        </a:p>
      </dgm:t>
    </dgm:pt>
    <dgm:pt modelId="{CDB215E6-B539-EA41-9B2E-6278194033B0}">
      <dgm:prSet/>
      <dgm:spPr/>
      <dgm:t>
        <a:bodyPr/>
        <a:lstStyle/>
        <a:p>
          <a:r>
            <a:rPr lang="en-US" dirty="0"/>
            <a:t>Training activities</a:t>
          </a:r>
        </a:p>
      </dgm:t>
    </dgm:pt>
    <dgm:pt modelId="{74A3CFDA-9229-9743-BD7B-ACCA3C811B2A}" type="parTrans" cxnId="{4C58C37D-2CA3-0F40-A196-A4516BACE2FA}">
      <dgm:prSet/>
      <dgm:spPr/>
      <dgm:t>
        <a:bodyPr/>
        <a:lstStyle/>
        <a:p>
          <a:endParaRPr lang="en-US"/>
        </a:p>
      </dgm:t>
    </dgm:pt>
    <dgm:pt modelId="{D4DF0B23-866D-F84F-A045-2B1B9CC9DF3D}" type="sibTrans" cxnId="{4C58C37D-2CA3-0F40-A196-A4516BACE2FA}">
      <dgm:prSet/>
      <dgm:spPr/>
      <dgm:t>
        <a:bodyPr/>
        <a:lstStyle/>
        <a:p>
          <a:endParaRPr lang="en-US"/>
        </a:p>
      </dgm:t>
    </dgm:pt>
    <dgm:pt modelId="{141AD17E-370F-A64D-92B1-787A11D5BC06}">
      <dgm:prSet/>
      <dgm:spPr/>
      <dgm:t>
        <a:bodyPr/>
        <a:lstStyle/>
        <a:p>
          <a:r>
            <a:rPr lang="en-US" dirty="0"/>
            <a:t>Meetings with hospital administrators</a:t>
          </a:r>
        </a:p>
      </dgm:t>
    </dgm:pt>
    <dgm:pt modelId="{760B586A-B22F-BB41-89E7-3A33C525265D}" type="parTrans" cxnId="{0B72D18A-0B8B-564E-BED8-55A6F4164F8D}">
      <dgm:prSet/>
      <dgm:spPr/>
      <dgm:t>
        <a:bodyPr/>
        <a:lstStyle/>
        <a:p>
          <a:endParaRPr lang="en-US"/>
        </a:p>
      </dgm:t>
    </dgm:pt>
    <dgm:pt modelId="{1766DEEE-C950-7844-8C8A-E35979ACE3BA}" type="sibTrans" cxnId="{0B72D18A-0B8B-564E-BED8-55A6F4164F8D}">
      <dgm:prSet/>
      <dgm:spPr/>
      <dgm:t>
        <a:bodyPr/>
        <a:lstStyle/>
        <a:p>
          <a:endParaRPr lang="en-US"/>
        </a:p>
      </dgm:t>
    </dgm:pt>
    <dgm:pt modelId="{48C7CBAA-263F-9E4D-88E0-374AACDF4A74}" type="pres">
      <dgm:prSet presAssocID="{1004F87E-A037-804B-9B1E-CF4A2866FB00}" presName="composite" presStyleCnt="0">
        <dgm:presLayoutVars>
          <dgm:chMax val="1"/>
          <dgm:dir/>
          <dgm:resizeHandles val="exact"/>
        </dgm:presLayoutVars>
      </dgm:prSet>
      <dgm:spPr/>
    </dgm:pt>
    <dgm:pt modelId="{E77658F5-4EA5-3F48-B253-31931D1B1609}" type="pres">
      <dgm:prSet presAssocID="{1004F87E-A037-804B-9B1E-CF4A2866FB00}" presName="radial" presStyleCnt="0">
        <dgm:presLayoutVars>
          <dgm:animLvl val="ctr"/>
        </dgm:presLayoutVars>
      </dgm:prSet>
      <dgm:spPr/>
    </dgm:pt>
    <dgm:pt modelId="{9CB1D4AC-181C-2A48-A6DA-DF65C318D329}" type="pres">
      <dgm:prSet presAssocID="{F676A146-0E81-DE4E-8687-255B9B811136}" presName="centerShape" presStyleLbl="vennNode1" presStyleIdx="0" presStyleCnt="8" custScaleX="65373" custScaleY="62376"/>
      <dgm:spPr/>
    </dgm:pt>
    <dgm:pt modelId="{B55F029B-4525-7547-AB52-1C2E97C1A563}" type="pres">
      <dgm:prSet presAssocID="{CDBE6763-6E53-2147-A178-53A4F7F62467}" presName="node" presStyleLbl="vennNode1" presStyleIdx="1" presStyleCnt="8">
        <dgm:presLayoutVars>
          <dgm:bulletEnabled val="1"/>
        </dgm:presLayoutVars>
      </dgm:prSet>
      <dgm:spPr/>
    </dgm:pt>
    <dgm:pt modelId="{A3E14D41-BBD2-6741-B855-8DFE69E92239}" type="pres">
      <dgm:prSet presAssocID="{C468DEDD-AE6F-7146-AF40-49A17BAC8D76}" presName="node" presStyleLbl="vennNode1" presStyleIdx="2" presStyleCnt="8">
        <dgm:presLayoutVars>
          <dgm:bulletEnabled val="1"/>
        </dgm:presLayoutVars>
      </dgm:prSet>
      <dgm:spPr/>
    </dgm:pt>
    <dgm:pt modelId="{274D9EF5-E181-DA49-BD48-E6DB265561C6}" type="pres">
      <dgm:prSet presAssocID="{28C18F50-00C2-7943-8490-C4CE473031CC}" presName="node" presStyleLbl="vennNode1" presStyleIdx="3" presStyleCnt="8">
        <dgm:presLayoutVars>
          <dgm:bulletEnabled val="1"/>
        </dgm:presLayoutVars>
      </dgm:prSet>
      <dgm:spPr/>
    </dgm:pt>
    <dgm:pt modelId="{3AE432BE-88FB-BD41-84B2-0B07D47E406E}" type="pres">
      <dgm:prSet presAssocID="{1863A8C3-B70E-E347-AA57-F9756BA48287}" presName="node" presStyleLbl="vennNode1" presStyleIdx="4" presStyleCnt="8">
        <dgm:presLayoutVars>
          <dgm:bulletEnabled val="1"/>
        </dgm:presLayoutVars>
      </dgm:prSet>
      <dgm:spPr/>
    </dgm:pt>
    <dgm:pt modelId="{B255E4F1-A8E3-C642-9D6F-DC326D4A6CAD}" type="pres">
      <dgm:prSet presAssocID="{2D3E9E4D-03AB-E44E-9612-733F6440D2B2}" presName="node" presStyleLbl="vennNode1" presStyleIdx="5" presStyleCnt="8">
        <dgm:presLayoutVars>
          <dgm:bulletEnabled val="1"/>
        </dgm:presLayoutVars>
      </dgm:prSet>
      <dgm:spPr/>
    </dgm:pt>
    <dgm:pt modelId="{14A388A0-2BAD-994D-BE9B-C13A7AA6C04F}" type="pres">
      <dgm:prSet presAssocID="{CDB215E6-B539-EA41-9B2E-6278194033B0}" presName="node" presStyleLbl="vennNode1" presStyleIdx="6" presStyleCnt="8">
        <dgm:presLayoutVars>
          <dgm:bulletEnabled val="1"/>
        </dgm:presLayoutVars>
      </dgm:prSet>
      <dgm:spPr/>
    </dgm:pt>
    <dgm:pt modelId="{AFC25C15-5C3B-F14D-A3C3-4D8A85A593D5}" type="pres">
      <dgm:prSet presAssocID="{141AD17E-370F-A64D-92B1-787A11D5BC06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83DA2900-B601-464A-9918-8A4F7C4DAAF0}" srcId="{F676A146-0E81-DE4E-8687-255B9B811136}" destId="{2D3E9E4D-03AB-E44E-9612-733F6440D2B2}" srcOrd="4" destOrd="0" parTransId="{B8D0ACBE-2EAF-1C4F-B72A-B3B62B1FE673}" sibTransId="{C7A92F38-3C33-2B43-93ED-2AA513B22192}"/>
    <dgm:cxn modelId="{08401625-A04E-D34A-BAB9-25E5B5EFD9B8}" srcId="{F676A146-0E81-DE4E-8687-255B9B811136}" destId="{CDBE6763-6E53-2147-A178-53A4F7F62467}" srcOrd="0" destOrd="0" parTransId="{144C4CFB-4563-3546-86E4-C7AE7CD48ADB}" sibTransId="{C1EECD16-3895-3546-944C-A66FA4AD3A45}"/>
    <dgm:cxn modelId="{C7424E34-04D5-1847-9C38-F20892C1A730}" type="presOf" srcId="{1004F87E-A037-804B-9B1E-CF4A2866FB00}" destId="{48C7CBAA-263F-9E4D-88E0-374AACDF4A74}" srcOrd="0" destOrd="0" presId="urn:microsoft.com/office/officeart/2005/8/layout/radial3"/>
    <dgm:cxn modelId="{4FC8A25A-A7B1-114F-8004-00D78EA6A5EC}" srcId="{F676A146-0E81-DE4E-8687-255B9B811136}" destId="{28C18F50-00C2-7943-8490-C4CE473031CC}" srcOrd="2" destOrd="0" parTransId="{30704985-1C49-8541-8C79-6C5D99F962A4}" sibTransId="{9A5C8F80-4065-9C40-BC1C-06A9DDB927F5}"/>
    <dgm:cxn modelId="{5C75295C-9948-044D-82BF-4D0595A0C63F}" type="presOf" srcId="{CDB215E6-B539-EA41-9B2E-6278194033B0}" destId="{14A388A0-2BAD-994D-BE9B-C13A7AA6C04F}" srcOrd="0" destOrd="0" presId="urn:microsoft.com/office/officeart/2005/8/layout/radial3"/>
    <dgm:cxn modelId="{4C58C37D-2CA3-0F40-A196-A4516BACE2FA}" srcId="{F676A146-0E81-DE4E-8687-255B9B811136}" destId="{CDB215E6-B539-EA41-9B2E-6278194033B0}" srcOrd="5" destOrd="0" parTransId="{74A3CFDA-9229-9743-BD7B-ACCA3C811B2A}" sibTransId="{D4DF0B23-866D-F84F-A045-2B1B9CC9DF3D}"/>
    <dgm:cxn modelId="{0B72D18A-0B8B-564E-BED8-55A6F4164F8D}" srcId="{F676A146-0E81-DE4E-8687-255B9B811136}" destId="{141AD17E-370F-A64D-92B1-787A11D5BC06}" srcOrd="6" destOrd="0" parTransId="{760B586A-B22F-BB41-89E7-3A33C525265D}" sibTransId="{1766DEEE-C950-7844-8C8A-E35979ACE3BA}"/>
    <dgm:cxn modelId="{65ED89A8-57EC-5C49-AB70-0A1F78EC3043}" type="presOf" srcId="{1863A8C3-B70E-E347-AA57-F9756BA48287}" destId="{3AE432BE-88FB-BD41-84B2-0B07D47E406E}" srcOrd="0" destOrd="0" presId="urn:microsoft.com/office/officeart/2005/8/layout/radial3"/>
    <dgm:cxn modelId="{B1B8E5C0-DBB8-3745-8716-84F46997914D}" type="presOf" srcId="{28C18F50-00C2-7943-8490-C4CE473031CC}" destId="{274D9EF5-E181-DA49-BD48-E6DB265561C6}" srcOrd="0" destOrd="0" presId="urn:microsoft.com/office/officeart/2005/8/layout/radial3"/>
    <dgm:cxn modelId="{6CAB19C4-C05F-2D41-B268-F85B84328EE6}" type="presOf" srcId="{CDBE6763-6E53-2147-A178-53A4F7F62467}" destId="{B55F029B-4525-7547-AB52-1C2E97C1A563}" srcOrd="0" destOrd="0" presId="urn:microsoft.com/office/officeart/2005/8/layout/radial3"/>
    <dgm:cxn modelId="{B6FFDEC5-274D-E942-A23A-9E37A0087EAE}" type="presOf" srcId="{F676A146-0E81-DE4E-8687-255B9B811136}" destId="{9CB1D4AC-181C-2A48-A6DA-DF65C318D329}" srcOrd="0" destOrd="0" presId="urn:microsoft.com/office/officeart/2005/8/layout/radial3"/>
    <dgm:cxn modelId="{69C4FCCC-1059-DB4E-9DE2-F57F4961BDC7}" type="presOf" srcId="{C468DEDD-AE6F-7146-AF40-49A17BAC8D76}" destId="{A3E14D41-BBD2-6741-B855-8DFE69E92239}" srcOrd="0" destOrd="0" presId="urn:microsoft.com/office/officeart/2005/8/layout/radial3"/>
    <dgm:cxn modelId="{CFEBE5D3-1805-3549-90FD-AFDFFB9E0378}" srcId="{F676A146-0E81-DE4E-8687-255B9B811136}" destId="{1863A8C3-B70E-E347-AA57-F9756BA48287}" srcOrd="3" destOrd="0" parTransId="{DCEF24BB-00E2-BF46-8D4E-BFE1D0A3DEFB}" sibTransId="{8A8B5A3E-93F7-BF4C-8431-FAA359238E0B}"/>
    <dgm:cxn modelId="{C50081DE-C620-774F-90B2-DDBE10C75EE5}" srcId="{F676A146-0E81-DE4E-8687-255B9B811136}" destId="{C468DEDD-AE6F-7146-AF40-49A17BAC8D76}" srcOrd="1" destOrd="0" parTransId="{70D9C2CF-8CFE-0148-B99B-5D631D1FF877}" sibTransId="{134A59CE-B898-BE4B-A1A8-9A4C38D29F20}"/>
    <dgm:cxn modelId="{EF90E1DE-34A0-2B40-8F15-DAF02AB475FA}" srcId="{1004F87E-A037-804B-9B1E-CF4A2866FB00}" destId="{F676A146-0E81-DE4E-8687-255B9B811136}" srcOrd="0" destOrd="0" parTransId="{4692D717-D57C-2143-9B4B-EEDEB47D8196}" sibTransId="{5EE09ABB-72C0-594D-8C62-B83799DD8AC6}"/>
    <dgm:cxn modelId="{6390BAEE-0629-704F-823F-2DDC95B0382F}" type="presOf" srcId="{2D3E9E4D-03AB-E44E-9612-733F6440D2B2}" destId="{B255E4F1-A8E3-C642-9D6F-DC326D4A6CAD}" srcOrd="0" destOrd="0" presId="urn:microsoft.com/office/officeart/2005/8/layout/radial3"/>
    <dgm:cxn modelId="{E6E8BCF0-9CFF-6B46-9924-CADB8B552D52}" type="presOf" srcId="{141AD17E-370F-A64D-92B1-787A11D5BC06}" destId="{AFC25C15-5C3B-F14D-A3C3-4D8A85A593D5}" srcOrd="0" destOrd="0" presId="urn:microsoft.com/office/officeart/2005/8/layout/radial3"/>
    <dgm:cxn modelId="{52084C88-319A-6049-B028-D516C5191F1C}" type="presParOf" srcId="{48C7CBAA-263F-9E4D-88E0-374AACDF4A74}" destId="{E77658F5-4EA5-3F48-B253-31931D1B1609}" srcOrd="0" destOrd="0" presId="urn:microsoft.com/office/officeart/2005/8/layout/radial3"/>
    <dgm:cxn modelId="{3D2FDE8D-E60F-E747-BECA-DB28D7466074}" type="presParOf" srcId="{E77658F5-4EA5-3F48-B253-31931D1B1609}" destId="{9CB1D4AC-181C-2A48-A6DA-DF65C318D329}" srcOrd="0" destOrd="0" presId="urn:microsoft.com/office/officeart/2005/8/layout/radial3"/>
    <dgm:cxn modelId="{FB63D75D-D5BF-664E-8BD5-38B898745C75}" type="presParOf" srcId="{E77658F5-4EA5-3F48-B253-31931D1B1609}" destId="{B55F029B-4525-7547-AB52-1C2E97C1A563}" srcOrd="1" destOrd="0" presId="urn:microsoft.com/office/officeart/2005/8/layout/radial3"/>
    <dgm:cxn modelId="{8E315B51-DCC0-A343-8F7E-B36AAE41B644}" type="presParOf" srcId="{E77658F5-4EA5-3F48-B253-31931D1B1609}" destId="{A3E14D41-BBD2-6741-B855-8DFE69E92239}" srcOrd="2" destOrd="0" presId="urn:microsoft.com/office/officeart/2005/8/layout/radial3"/>
    <dgm:cxn modelId="{B61BA4B1-B677-0D4F-A000-EFF463921754}" type="presParOf" srcId="{E77658F5-4EA5-3F48-B253-31931D1B1609}" destId="{274D9EF5-E181-DA49-BD48-E6DB265561C6}" srcOrd="3" destOrd="0" presId="urn:microsoft.com/office/officeart/2005/8/layout/radial3"/>
    <dgm:cxn modelId="{49B8CA9C-3914-BC4D-BAB6-0A80B9A4CEDC}" type="presParOf" srcId="{E77658F5-4EA5-3F48-B253-31931D1B1609}" destId="{3AE432BE-88FB-BD41-84B2-0B07D47E406E}" srcOrd="4" destOrd="0" presId="urn:microsoft.com/office/officeart/2005/8/layout/radial3"/>
    <dgm:cxn modelId="{841E3C3C-01C0-9946-ACF9-7B6DAB9DC3E3}" type="presParOf" srcId="{E77658F5-4EA5-3F48-B253-31931D1B1609}" destId="{B255E4F1-A8E3-C642-9D6F-DC326D4A6CAD}" srcOrd="5" destOrd="0" presId="urn:microsoft.com/office/officeart/2005/8/layout/radial3"/>
    <dgm:cxn modelId="{C9EA1D23-77CF-EB4F-9759-A8B6CC8462CE}" type="presParOf" srcId="{E77658F5-4EA5-3F48-B253-31931D1B1609}" destId="{14A388A0-2BAD-994D-BE9B-C13A7AA6C04F}" srcOrd="6" destOrd="0" presId="urn:microsoft.com/office/officeart/2005/8/layout/radial3"/>
    <dgm:cxn modelId="{9F5098B8-425B-344E-85B2-BFA52404F6EF}" type="presParOf" srcId="{E77658F5-4EA5-3F48-B253-31931D1B1609}" destId="{AFC25C15-5C3B-F14D-A3C3-4D8A85A593D5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C3167E-B003-45A1-8139-1CF1A68ED742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0F10F86-A8AE-4918-9C6E-6415263F9CFC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History</a:t>
          </a:r>
        </a:p>
      </dgm:t>
    </dgm:pt>
    <dgm:pt modelId="{748770CE-EFEC-43B5-ADFB-2A066BC541FA}" type="parTrans" cxnId="{F8468851-0656-41A9-ADBE-BB8B4E96B168}">
      <dgm:prSet/>
      <dgm:spPr/>
      <dgm:t>
        <a:bodyPr/>
        <a:lstStyle/>
        <a:p>
          <a:endParaRPr lang="en-US"/>
        </a:p>
      </dgm:t>
    </dgm:pt>
    <dgm:pt modelId="{2CC7D793-F656-420A-B3CA-DC7F7514783F}" type="sibTrans" cxnId="{F8468851-0656-41A9-ADBE-BB8B4E96B168}">
      <dgm:prSet/>
      <dgm:spPr/>
      <dgm:t>
        <a:bodyPr/>
        <a:lstStyle/>
        <a:p>
          <a:endParaRPr lang="en-US"/>
        </a:p>
      </dgm:t>
    </dgm:pt>
    <dgm:pt modelId="{9A8B9E2E-7233-4200-A70B-08C9D4CC2B7D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Definition</a:t>
          </a:r>
          <a:r>
            <a:rPr lang="en-US" dirty="0"/>
            <a:t> </a:t>
          </a:r>
        </a:p>
      </dgm:t>
    </dgm:pt>
    <dgm:pt modelId="{4737FBB2-CBD5-4A8A-A134-5915A1A4B84B}" type="parTrans" cxnId="{993C724B-62FC-4A31-AC99-3421372867B8}">
      <dgm:prSet/>
      <dgm:spPr/>
      <dgm:t>
        <a:bodyPr/>
        <a:lstStyle/>
        <a:p>
          <a:endParaRPr lang="en-US"/>
        </a:p>
      </dgm:t>
    </dgm:pt>
    <dgm:pt modelId="{1A667A4F-9CC4-40F3-ABBA-A16EE1E804BE}" type="sibTrans" cxnId="{993C724B-62FC-4A31-AC99-3421372867B8}">
      <dgm:prSet/>
      <dgm:spPr/>
      <dgm:t>
        <a:bodyPr/>
        <a:lstStyle/>
        <a:p>
          <a:endParaRPr lang="en-US"/>
        </a:p>
      </dgm:t>
    </dgm:pt>
    <dgm:pt modelId="{157262F3-078D-4F61-91FF-C7574715E7FA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Practice</a:t>
          </a:r>
          <a:r>
            <a:rPr lang="en-US" dirty="0"/>
            <a:t> </a:t>
          </a:r>
        </a:p>
      </dgm:t>
    </dgm:pt>
    <dgm:pt modelId="{552882EF-D54F-40C0-981E-6D43C398DF0B}" type="parTrans" cxnId="{5E4B84A4-5B63-4DB1-9B35-7D7D224EB3AB}">
      <dgm:prSet/>
      <dgm:spPr/>
      <dgm:t>
        <a:bodyPr/>
        <a:lstStyle/>
        <a:p>
          <a:endParaRPr lang="en-US"/>
        </a:p>
      </dgm:t>
    </dgm:pt>
    <dgm:pt modelId="{BCD38C48-41D6-49C6-9689-24F7E0D50AE5}" type="sibTrans" cxnId="{5E4B84A4-5B63-4DB1-9B35-7D7D224EB3AB}">
      <dgm:prSet/>
      <dgm:spPr/>
      <dgm:t>
        <a:bodyPr/>
        <a:lstStyle/>
        <a:p>
          <a:endParaRPr lang="en-US"/>
        </a:p>
      </dgm:t>
    </dgm:pt>
    <dgm:pt modelId="{F44EC060-E4A9-6744-B139-73F18EE2EA0A}" type="pres">
      <dgm:prSet presAssocID="{C5C3167E-B003-45A1-8139-1CF1A68ED742}" presName="Name0" presStyleCnt="0">
        <dgm:presLayoutVars>
          <dgm:dir/>
          <dgm:animLvl val="lvl"/>
          <dgm:resizeHandles val="exact"/>
        </dgm:presLayoutVars>
      </dgm:prSet>
      <dgm:spPr/>
    </dgm:pt>
    <dgm:pt modelId="{5E81A6F6-EB8A-CE40-810D-37AF8A4D5331}" type="pres">
      <dgm:prSet presAssocID="{E0F10F86-A8AE-4918-9C6E-6415263F9CFC}" presName="linNode" presStyleCnt="0"/>
      <dgm:spPr/>
    </dgm:pt>
    <dgm:pt modelId="{396D7C2C-F015-B94C-A058-A98C95F774CB}" type="pres">
      <dgm:prSet presAssocID="{E0F10F86-A8AE-4918-9C6E-6415263F9CF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C6F855-6971-FC47-B299-0F7579B72469}" type="pres">
      <dgm:prSet presAssocID="{2CC7D793-F656-420A-B3CA-DC7F7514783F}" presName="sp" presStyleCnt="0"/>
      <dgm:spPr/>
    </dgm:pt>
    <dgm:pt modelId="{CDEB180D-F19A-5947-8E11-2A9F8C135616}" type="pres">
      <dgm:prSet presAssocID="{9A8B9E2E-7233-4200-A70B-08C9D4CC2B7D}" presName="linNode" presStyleCnt="0"/>
      <dgm:spPr/>
    </dgm:pt>
    <dgm:pt modelId="{7AEF6677-84FB-CB47-BF3A-F4AB0D9B18D4}" type="pres">
      <dgm:prSet presAssocID="{9A8B9E2E-7233-4200-A70B-08C9D4CC2B7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2911143-2B3D-7D4D-8A10-443B03FBA550}" type="pres">
      <dgm:prSet presAssocID="{1A667A4F-9CC4-40F3-ABBA-A16EE1E804BE}" presName="sp" presStyleCnt="0"/>
      <dgm:spPr/>
    </dgm:pt>
    <dgm:pt modelId="{3507C442-E4CD-3F40-AADE-7C5C7ACD142A}" type="pres">
      <dgm:prSet presAssocID="{157262F3-078D-4F61-91FF-C7574715E7FA}" presName="linNode" presStyleCnt="0"/>
      <dgm:spPr/>
    </dgm:pt>
    <dgm:pt modelId="{F590A0AD-4EE9-994A-B322-BD1A6147E57B}" type="pres">
      <dgm:prSet presAssocID="{157262F3-078D-4F61-91FF-C7574715E7FA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E0F7820-A328-804E-BA0C-0C6C6AF3088F}" type="presOf" srcId="{C5C3167E-B003-45A1-8139-1CF1A68ED742}" destId="{F44EC060-E4A9-6744-B139-73F18EE2EA0A}" srcOrd="0" destOrd="0" presId="urn:microsoft.com/office/officeart/2005/8/layout/vList5"/>
    <dgm:cxn modelId="{8CFCCD28-7DBA-7C4C-9ED7-DA379D062896}" type="presOf" srcId="{E0F10F86-A8AE-4918-9C6E-6415263F9CFC}" destId="{396D7C2C-F015-B94C-A058-A98C95F774CB}" srcOrd="0" destOrd="0" presId="urn:microsoft.com/office/officeart/2005/8/layout/vList5"/>
    <dgm:cxn modelId="{27D0FA2D-7F82-DA4C-A2B3-46841910ED9E}" type="presOf" srcId="{9A8B9E2E-7233-4200-A70B-08C9D4CC2B7D}" destId="{7AEF6677-84FB-CB47-BF3A-F4AB0D9B18D4}" srcOrd="0" destOrd="0" presId="urn:microsoft.com/office/officeart/2005/8/layout/vList5"/>
    <dgm:cxn modelId="{993C724B-62FC-4A31-AC99-3421372867B8}" srcId="{C5C3167E-B003-45A1-8139-1CF1A68ED742}" destId="{9A8B9E2E-7233-4200-A70B-08C9D4CC2B7D}" srcOrd="1" destOrd="0" parTransId="{4737FBB2-CBD5-4A8A-A134-5915A1A4B84B}" sibTransId="{1A667A4F-9CC4-40F3-ABBA-A16EE1E804BE}"/>
    <dgm:cxn modelId="{F8468851-0656-41A9-ADBE-BB8B4E96B168}" srcId="{C5C3167E-B003-45A1-8139-1CF1A68ED742}" destId="{E0F10F86-A8AE-4918-9C6E-6415263F9CFC}" srcOrd="0" destOrd="0" parTransId="{748770CE-EFEC-43B5-ADFB-2A066BC541FA}" sibTransId="{2CC7D793-F656-420A-B3CA-DC7F7514783F}"/>
    <dgm:cxn modelId="{5E4B84A4-5B63-4DB1-9B35-7D7D224EB3AB}" srcId="{C5C3167E-B003-45A1-8139-1CF1A68ED742}" destId="{157262F3-078D-4F61-91FF-C7574715E7FA}" srcOrd="2" destOrd="0" parTransId="{552882EF-D54F-40C0-981E-6D43C398DF0B}" sibTransId="{BCD38C48-41D6-49C6-9689-24F7E0D50AE5}"/>
    <dgm:cxn modelId="{33438ADF-D994-ED42-9897-A08360C232A9}" type="presOf" srcId="{157262F3-078D-4F61-91FF-C7574715E7FA}" destId="{F590A0AD-4EE9-994A-B322-BD1A6147E57B}" srcOrd="0" destOrd="0" presId="urn:microsoft.com/office/officeart/2005/8/layout/vList5"/>
    <dgm:cxn modelId="{EF329C7D-29EC-504E-B9B7-D0C1A7B1CD41}" type="presParOf" srcId="{F44EC060-E4A9-6744-B139-73F18EE2EA0A}" destId="{5E81A6F6-EB8A-CE40-810D-37AF8A4D5331}" srcOrd="0" destOrd="0" presId="urn:microsoft.com/office/officeart/2005/8/layout/vList5"/>
    <dgm:cxn modelId="{B40A0C9A-E678-3248-BF9D-E93FE8AC4BCA}" type="presParOf" srcId="{5E81A6F6-EB8A-CE40-810D-37AF8A4D5331}" destId="{396D7C2C-F015-B94C-A058-A98C95F774CB}" srcOrd="0" destOrd="0" presId="urn:microsoft.com/office/officeart/2005/8/layout/vList5"/>
    <dgm:cxn modelId="{778C9C03-C9A9-BE4D-A549-161B3FB9F400}" type="presParOf" srcId="{F44EC060-E4A9-6744-B139-73F18EE2EA0A}" destId="{5AC6F855-6971-FC47-B299-0F7579B72469}" srcOrd="1" destOrd="0" presId="urn:microsoft.com/office/officeart/2005/8/layout/vList5"/>
    <dgm:cxn modelId="{65D5745B-622F-C24D-A403-270DE1317C3E}" type="presParOf" srcId="{F44EC060-E4A9-6744-B139-73F18EE2EA0A}" destId="{CDEB180D-F19A-5947-8E11-2A9F8C135616}" srcOrd="2" destOrd="0" presId="urn:microsoft.com/office/officeart/2005/8/layout/vList5"/>
    <dgm:cxn modelId="{1B31C39D-7CA5-604F-969D-18D0FD3F8E51}" type="presParOf" srcId="{CDEB180D-F19A-5947-8E11-2A9F8C135616}" destId="{7AEF6677-84FB-CB47-BF3A-F4AB0D9B18D4}" srcOrd="0" destOrd="0" presId="urn:microsoft.com/office/officeart/2005/8/layout/vList5"/>
    <dgm:cxn modelId="{4C5012A8-3EB6-D349-ADEF-65DBAC32C00D}" type="presParOf" srcId="{F44EC060-E4A9-6744-B139-73F18EE2EA0A}" destId="{A2911143-2B3D-7D4D-8A10-443B03FBA550}" srcOrd="3" destOrd="0" presId="urn:microsoft.com/office/officeart/2005/8/layout/vList5"/>
    <dgm:cxn modelId="{03CE17EC-E864-3749-8EF5-4CFDEE7D5E4A}" type="presParOf" srcId="{F44EC060-E4A9-6744-B139-73F18EE2EA0A}" destId="{3507C442-E4CD-3F40-AADE-7C5C7ACD142A}" srcOrd="4" destOrd="0" presId="urn:microsoft.com/office/officeart/2005/8/layout/vList5"/>
    <dgm:cxn modelId="{1035F8CE-4233-FD4B-9590-981EF377691B}" type="presParOf" srcId="{3507C442-E4CD-3F40-AADE-7C5C7ACD142A}" destId="{F590A0AD-4EE9-994A-B322-BD1A6147E57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C3167E-B003-45A1-8139-1CF1A68ED742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F10F86-A8AE-4918-9C6E-6415263F9CF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Optimize Hb</a:t>
          </a:r>
        </a:p>
      </dgm:t>
    </dgm:pt>
    <dgm:pt modelId="{748770CE-EFEC-43B5-ADFB-2A066BC541FA}" type="parTrans" cxnId="{F8468851-0656-41A9-ADBE-BB8B4E96B168}">
      <dgm:prSet/>
      <dgm:spPr/>
      <dgm:t>
        <a:bodyPr/>
        <a:lstStyle/>
        <a:p>
          <a:endParaRPr lang="en-US"/>
        </a:p>
      </dgm:t>
    </dgm:pt>
    <dgm:pt modelId="{2CC7D793-F656-420A-B3CA-DC7F7514783F}" type="sibTrans" cxnId="{F8468851-0656-41A9-ADBE-BB8B4E96B168}">
      <dgm:prSet/>
      <dgm:spPr/>
      <dgm:t>
        <a:bodyPr/>
        <a:lstStyle/>
        <a:p>
          <a:endParaRPr lang="en-US"/>
        </a:p>
      </dgm:t>
    </dgm:pt>
    <dgm:pt modelId="{9A8B9E2E-7233-4200-A70B-08C9D4CC2B7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Minimize blood loss</a:t>
          </a:r>
        </a:p>
      </dgm:t>
    </dgm:pt>
    <dgm:pt modelId="{4737FBB2-CBD5-4A8A-A134-5915A1A4B84B}" type="parTrans" cxnId="{993C724B-62FC-4A31-AC99-3421372867B8}">
      <dgm:prSet/>
      <dgm:spPr/>
      <dgm:t>
        <a:bodyPr/>
        <a:lstStyle/>
        <a:p>
          <a:endParaRPr lang="en-US"/>
        </a:p>
      </dgm:t>
    </dgm:pt>
    <dgm:pt modelId="{1A667A4F-9CC4-40F3-ABBA-A16EE1E804BE}" type="sibTrans" cxnId="{993C724B-62FC-4A31-AC99-3421372867B8}">
      <dgm:prSet/>
      <dgm:spPr/>
      <dgm:t>
        <a:bodyPr/>
        <a:lstStyle/>
        <a:p>
          <a:endParaRPr lang="en-US"/>
        </a:p>
      </dgm:t>
    </dgm:pt>
    <dgm:pt modelId="{157262F3-078D-4F61-91FF-C7574715E7F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physiologic tolerance to anemia</a:t>
          </a:r>
        </a:p>
      </dgm:t>
    </dgm:pt>
    <dgm:pt modelId="{552882EF-D54F-40C0-981E-6D43C398DF0B}" type="parTrans" cxnId="{5E4B84A4-5B63-4DB1-9B35-7D7D224EB3AB}">
      <dgm:prSet/>
      <dgm:spPr/>
      <dgm:t>
        <a:bodyPr/>
        <a:lstStyle/>
        <a:p>
          <a:endParaRPr lang="en-US"/>
        </a:p>
      </dgm:t>
    </dgm:pt>
    <dgm:pt modelId="{BCD38C48-41D6-49C6-9689-24F7E0D50AE5}" type="sibTrans" cxnId="{5E4B84A4-5B63-4DB1-9B35-7D7D224EB3AB}">
      <dgm:prSet/>
      <dgm:spPr/>
      <dgm:t>
        <a:bodyPr/>
        <a:lstStyle/>
        <a:p>
          <a:endParaRPr lang="en-US"/>
        </a:p>
      </dgm:t>
    </dgm:pt>
    <dgm:pt modelId="{F44EC060-E4A9-6744-B139-73F18EE2EA0A}" type="pres">
      <dgm:prSet presAssocID="{C5C3167E-B003-45A1-8139-1CF1A68ED742}" presName="Name0" presStyleCnt="0">
        <dgm:presLayoutVars>
          <dgm:dir/>
          <dgm:animLvl val="lvl"/>
          <dgm:resizeHandles val="exact"/>
        </dgm:presLayoutVars>
      </dgm:prSet>
      <dgm:spPr/>
    </dgm:pt>
    <dgm:pt modelId="{5E81A6F6-EB8A-CE40-810D-37AF8A4D5331}" type="pres">
      <dgm:prSet presAssocID="{E0F10F86-A8AE-4918-9C6E-6415263F9CFC}" presName="linNode" presStyleCnt="0"/>
      <dgm:spPr/>
    </dgm:pt>
    <dgm:pt modelId="{396D7C2C-F015-B94C-A058-A98C95F774CB}" type="pres">
      <dgm:prSet presAssocID="{E0F10F86-A8AE-4918-9C6E-6415263F9CFC}" presName="parentText" presStyleLbl="node1" presStyleIdx="0" presStyleCnt="3" custScaleX="161298">
        <dgm:presLayoutVars>
          <dgm:chMax val="1"/>
          <dgm:bulletEnabled val="1"/>
        </dgm:presLayoutVars>
      </dgm:prSet>
      <dgm:spPr/>
    </dgm:pt>
    <dgm:pt modelId="{5AC6F855-6971-FC47-B299-0F7579B72469}" type="pres">
      <dgm:prSet presAssocID="{2CC7D793-F656-420A-B3CA-DC7F7514783F}" presName="sp" presStyleCnt="0"/>
      <dgm:spPr/>
    </dgm:pt>
    <dgm:pt modelId="{CDEB180D-F19A-5947-8E11-2A9F8C135616}" type="pres">
      <dgm:prSet presAssocID="{9A8B9E2E-7233-4200-A70B-08C9D4CC2B7D}" presName="linNode" presStyleCnt="0"/>
      <dgm:spPr/>
    </dgm:pt>
    <dgm:pt modelId="{7AEF6677-84FB-CB47-BF3A-F4AB0D9B18D4}" type="pres">
      <dgm:prSet presAssocID="{9A8B9E2E-7233-4200-A70B-08C9D4CC2B7D}" presName="parentText" presStyleLbl="node1" presStyleIdx="1" presStyleCnt="3" custScaleX="165410">
        <dgm:presLayoutVars>
          <dgm:chMax val="1"/>
          <dgm:bulletEnabled val="1"/>
        </dgm:presLayoutVars>
      </dgm:prSet>
      <dgm:spPr/>
    </dgm:pt>
    <dgm:pt modelId="{A2911143-2B3D-7D4D-8A10-443B03FBA550}" type="pres">
      <dgm:prSet presAssocID="{1A667A4F-9CC4-40F3-ABBA-A16EE1E804BE}" presName="sp" presStyleCnt="0"/>
      <dgm:spPr/>
    </dgm:pt>
    <dgm:pt modelId="{3507C442-E4CD-3F40-AADE-7C5C7ACD142A}" type="pres">
      <dgm:prSet presAssocID="{157262F3-078D-4F61-91FF-C7574715E7FA}" presName="linNode" presStyleCnt="0"/>
      <dgm:spPr/>
    </dgm:pt>
    <dgm:pt modelId="{F590A0AD-4EE9-994A-B322-BD1A6147E57B}" type="pres">
      <dgm:prSet presAssocID="{157262F3-078D-4F61-91FF-C7574715E7FA}" presName="parentText" presStyleLbl="node1" presStyleIdx="2" presStyleCnt="3" custScaleX="160296">
        <dgm:presLayoutVars>
          <dgm:chMax val="1"/>
          <dgm:bulletEnabled val="1"/>
        </dgm:presLayoutVars>
      </dgm:prSet>
      <dgm:spPr/>
    </dgm:pt>
  </dgm:ptLst>
  <dgm:cxnLst>
    <dgm:cxn modelId="{DE0F7820-A328-804E-BA0C-0C6C6AF3088F}" type="presOf" srcId="{C5C3167E-B003-45A1-8139-1CF1A68ED742}" destId="{F44EC060-E4A9-6744-B139-73F18EE2EA0A}" srcOrd="0" destOrd="0" presId="urn:microsoft.com/office/officeart/2005/8/layout/vList5"/>
    <dgm:cxn modelId="{8CFCCD28-7DBA-7C4C-9ED7-DA379D062896}" type="presOf" srcId="{E0F10F86-A8AE-4918-9C6E-6415263F9CFC}" destId="{396D7C2C-F015-B94C-A058-A98C95F774CB}" srcOrd="0" destOrd="0" presId="urn:microsoft.com/office/officeart/2005/8/layout/vList5"/>
    <dgm:cxn modelId="{27D0FA2D-7F82-DA4C-A2B3-46841910ED9E}" type="presOf" srcId="{9A8B9E2E-7233-4200-A70B-08C9D4CC2B7D}" destId="{7AEF6677-84FB-CB47-BF3A-F4AB0D9B18D4}" srcOrd="0" destOrd="0" presId="urn:microsoft.com/office/officeart/2005/8/layout/vList5"/>
    <dgm:cxn modelId="{993C724B-62FC-4A31-AC99-3421372867B8}" srcId="{C5C3167E-B003-45A1-8139-1CF1A68ED742}" destId="{9A8B9E2E-7233-4200-A70B-08C9D4CC2B7D}" srcOrd="1" destOrd="0" parTransId="{4737FBB2-CBD5-4A8A-A134-5915A1A4B84B}" sibTransId="{1A667A4F-9CC4-40F3-ABBA-A16EE1E804BE}"/>
    <dgm:cxn modelId="{F8468851-0656-41A9-ADBE-BB8B4E96B168}" srcId="{C5C3167E-B003-45A1-8139-1CF1A68ED742}" destId="{E0F10F86-A8AE-4918-9C6E-6415263F9CFC}" srcOrd="0" destOrd="0" parTransId="{748770CE-EFEC-43B5-ADFB-2A066BC541FA}" sibTransId="{2CC7D793-F656-420A-B3CA-DC7F7514783F}"/>
    <dgm:cxn modelId="{5E4B84A4-5B63-4DB1-9B35-7D7D224EB3AB}" srcId="{C5C3167E-B003-45A1-8139-1CF1A68ED742}" destId="{157262F3-078D-4F61-91FF-C7574715E7FA}" srcOrd="2" destOrd="0" parTransId="{552882EF-D54F-40C0-981E-6D43C398DF0B}" sibTransId="{BCD38C48-41D6-49C6-9689-24F7E0D50AE5}"/>
    <dgm:cxn modelId="{33438ADF-D994-ED42-9897-A08360C232A9}" type="presOf" srcId="{157262F3-078D-4F61-91FF-C7574715E7FA}" destId="{F590A0AD-4EE9-994A-B322-BD1A6147E57B}" srcOrd="0" destOrd="0" presId="urn:microsoft.com/office/officeart/2005/8/layout/vList5"/>
    <dgm:cxn modelId="{EF329C7D-29EC-504E-B9B7-D0C1A7B1CD41}" type="presParOf" srcId="{F44EC060-E4A9-6744-B139-73F18EE2EA0A}" destId="{5E81A6F6-EB8A-CE40-810D-37AF8A4D5331}" srcOrd="0" destOrd="0" presId="urn:microsoft.com/office/officeart/2005/8/layout/vList5"/>
    <dgm:cxn modelId="{B40A0C9A-E678-3248-BF9D-E93FE8AC4BCA}" type="presParOf" srcId="{5E81A6F6-EB8A-CE40-810D-37AF8A4D5331}" destId="{396D7C2C-F015-B94C-A058-A98C95F774CB}" srcOrd="0" destOrd="0" presId="urn:microsoft.com/office/officeart/2005/8/layout/vList5"/>
    <dgm:cxn modelId="{778C9C03-C9A9-BE4D-A549-161B3FB9F400}" type="presParOf" srcId="{F44EC060-E4A9-6744-B139-73F18EE2EA0A}" destId="{5AC6F855-6971-FC47-B299-0F7579B72469}" srcOrd="1" destOrd="0" presId="urn:microsoft.com/office/officeart/2005/8/layout/vList5"/>
    <dgm:cxn modelId="{65D5745B-622F-C24D-A403-270DE1317C3E}" type="presParOf" srcId="{F44EC060-E4A9-6744-B139-73F18EE2EA0A}" destId="{CDEB180D-F19A-5947-8E11-2A9F8C135616}" srcOrd="2" destOrd="0" presId="urn:microsoft.com/office/officeart/2005/8/layout/vList5"/>
    <dgm:cxn modelId="{1B31C39D-7CA5-604F-969D-18D0FD3F8E51}" type="presParOf" srcId="{CDEB180D-F19A-5947-8E11-2A9F8C135616}" destId="{7AEF6677-84FB-CB47-BF3A-F4AB0D9B18D4}" srcOrd="0" destOrd="0" presId="urn:microsoft.com/office/officeart/2005/8/layout/vList5"/>
    <dgm:cxn modelId="{4C5012A8-3EB6-D349-ADEF-65DBAC32C00D}" type="presParOf" srcId="{F44EC060-E4A9-6744-B139-73F18EE2EA0A}" destId="{A2911143-2B3D-7D4D-8A10-443B03FBA550}" srcOrd="3" destOrd="0" presId="urn:microsoft.com/office/officeart/2005/8/layout/vList5"/>
    <dgm:cxn modelId="{03CE17EC-E864-3749-8EF5-4CFDEE7D5E4A}" type="presParOf" srcId="{F44EC060-E4A9-6744-B139-73F18EE2EA0A}" destId="{3507C442-E4CD-3F40-AADE-7C5C7ACD142A}" srcOrd="4" destOrd="0" presId="urn:microsoft.com/office/officeart/2005/8/layout/vList5"/>
    <dgm:cxn modelId="{1035F8CE-4233-FD4B-9590-981EF377691B}" type="presParOf" srcId="{3507C442-E4CD-3F40-AADE-7C5C7ACD142A}" destId="{F590A0AD-4EE9-994A-B322-BD1A6147E57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E6D5E8-FDE4-F54E-A340-7B06D87FE97B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03E19B-1E08-2249-983B-0B2D22F4ED4B}">
      <dgm:prSet phldrT="[Text]" custT="1"/>
      <dgm:spPr/>
      <dgm:t>
        <a:bodyPr/>
        <a:lstStyle/>
        <a:p>
          <a:endParaRPr lang="en-US" sz="2400" dirty="0"/>
        </a:p>
      </dgm:t>
    </dgm:pt>
    <dgm:pt modelId="{615FFE3E-4657-854B-94B3-5DC675D52E97}" type="parTrans" cxnId="{B91922E5-A86C-074E-A63C-A4B361EDEB33}">
      <dgm:prSet/>
      <dgm:spPr/>
      <dgm:t>
        <a:bodyPr/>
        <a:lstStyle/>
        <a:p>
          <a:endParaRPr lang="en-US"/>
        </a:p>
      </dgm:t>
    </dgm:pt>
    <dgm:pt modelId="{CD155E1A-4254-904C-931D-A93022C30E36}" type="sibTrans" cxnId="{B91922E5-A86C-074E-A63C-A4B361EDEB33}">
      <dgm:prSet/>
      <dgm:spPr/>
      <dgm:t>
        <a:bodyPr/>
        <a:lstStyle/>
        <a:p>
          <a:endParaRPr lang="en-US"/>
        </a:p>
      </dgm:t>
    </dgm:pt>
    <dgm:pt modelId="{15B7BF2E-2AB1-B94A-8F20-668DE3E30573}">
      <dgm:prSet phldrT="[Text]" custT="1"/>
      <dgm:spPr>
        <a:ln>
          <a:noFill/>
        </a:ln>
      </dgm:spPr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Early detection of anemia</a:t>
          </a:r>
        </a:p>
      </dgm:t>
    </dgm:pt>
    <dgm:pt modelId="{0FB96EF1-08A8-604D-9FF2-37E62CD49F2E}" type="parTrans" cxnId="{4D433087-FC2E-1940-B857-DEB218046F68}">
      <dgm:prSet/>
      <dgm:spPr/>
      <dgm:t>
        <a:bodyPr/>
        <a:lstStyle/>
        <a:p>
          <a:endParaRPr lang="en-US"/>
        </a:p>
      </dgm:t>
    </dgm:pt>
    <dgm:pt modelId="{C7BB169A-2BF9-7845-AF0F-049102D7A0A1}" type="sibTrans" cxnId="{4D433087-FC2E-1940-B857-DEB218046F68}">
      <dgm:prSet/>
      <dgm:spPr/>
      <dgm:t>
        <a:bodyPr/>
        <a:lstStyle/>
        <a:p>
          <a:endParaRPr lang="en-US"/>
        </a:p>
      </dgm:t>
    </dgm:pt>
    <dgm:pt modelId="{080BFE40-0A0E-5042-A428-ECA1A4CFF53F}">
      <dgm:prSet phldrT="[Text]" custT="1"/>
      <dgm:spPr/>
      <dgm:t>
        <a:bodyPr/>
        <a:lstStyle/>
        <a:p>
          <a:endParaRPr lang="en-US" sz="2100" b="1" dirty="0">
            <a:solidFill>
              <a:schemeClr val="tx1"/>
            </a:solidFill>
          </a:endParaRPr>
        </a:p>
      </dgm:t>
    </dgm:pt>
    <dgm:pt modelId="{2898D575-AED3-3344-8417-473152606FC8}" type="parTrans" cxnId="{68CE34DD-B0BA-BB49-9EB7-0176C4496A83}">
      <dgm:prSet/>
      <dgm:spPr/>
      <dgm:t>
        <a:bodyPr/>
        <a:lstStyle/>
        <a:p>
          <a:endParaRPr lang="en-US"/>
        </a:p>
      </dgm:t>
    </dgm:pt>
    <dgm:pt modelId="{211E157C-B3FF-1A49-AC49-9C745A74E8DD}" type="sibTrans" cxnId="{68CE34DD-B0BA-BB49-9EB7-0176C4496A83}">
      <dgm:prSet/>
      <dgm:spPr/>
      <dgm:t>
        <a:bodyPr/>
        <a:lstStyle/>
        <a:p>
          <a:endParaRPr lang="en-US"/>
        </a:p>
      </dgm:t>
    </dgm:pt>
    <dgm:pt modelId="{26C82139-6B1A-5840-8593-BAFF2836F729}">
      <dgm:prSet phldrT="[Text]"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Adopt precise &amp;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meticiulous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surgical technique</a:t>
          </a:r>
        </a:p>
      </dgm:t>
    </dgm:pt>
    <dgm:pt modelId="{583D59BC-39ED-E643-B4CC-CFAF58E7CCEF}" type="parTrans" cxnId="{973EAD6D-0A45-1B49-8753-5319084A724E}">
      <dgm:prSet/>
      <dgm:spPr/>
      <dgm:t>
        <a:bodyPr/>
        <a:lstStyle/>
        <a:p>
          <a:endParaRPr lang="en-US"/>
        </a:p>
      </dgm:t>
    </dgm:pt>
    <dgm:pt modelId="{686172A5-88F6-7A4D-9274-9C118511E77B}" type="sibTrans" cxnId="{973EAD6D-0A45-1B49-8753-5319084A724E}">
      <dgm:prSet/>
      <dgm:spPr/>
      <dgm:t>
        <a:bodyPr/>
        <a:lstStyle/>
        <a:p>
          <a:endParaRPr lang="en-US"/>
        </a:p>
      </dgm:t>
    </dgm:pt>
    <dgm:pt modelId="{6CE4C08B-3D12-8347-883A-0577244D550B}">
      <dgm:prSet phldrT="[Text]" custT="1"/>
      <dgm:spPr/>
      <dgm:t>
        <a:bodyPr/>
        <a:lstStyle/>
        <a:p>
          <a:endParaRPr lang="en-US" sz="2400" dirty="0"/>
        </a:p>
      </dgm:t>
    </dgm:pt>
    <dgm:pt modelId="{536280A3-31FE-D442-99D4-F3C62B159ABA}" type="parTrans" cxnId="{5B5B1744-DC17-FF4C-A60A-EDD7001646F0}">
      <dgm:prSet/>
      <dgm:spPr/>
      <dgm:t>
        <a:bodyPr/>
        <a:lstStyle/>
        <a:p>
          <a:endParaRPr lang="en-US"/>
        </a:p>
      </dgm:t>
    </dgm:pt>
    <dgm:pt modelId="{AF05F322-D64C-B943-A82A-4A52A299F03E}" type="sibTrans" cxnId="{5B5B1744-DC17-FF4C-A60A-EDD7001646F0}">
      <dgm:prSet/>
      <dgm:spPr/>
      <dgm:t>
        <a:bodyPr/>
        <a:lstStyle/>
        <a:p>
          <a:endParaRPr lang="en-US"/>
        </a:p>
      </dgm:t>
    </dgm:pt>
    <dgm:pt modelId="{0479F790-8E31-8744-A51D-0D96FEDD569E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Listen to patient’s needs, concerns &amp; desires</a:t>
          </a:r>
        </a:p>
      </dgm:t>
    </dgm:pt>
    <dgm:pt modelId="{E6049C9F-2501-664E-8424-AF35D805C2B6}" type="parTrans" cxnId="{4C06D540-AACB-204A-8366-41086040D22A}">
      <dgm:prSet/>
      <dgm:spPr/>
      <dgm:t>
        <a:bodyPr/>
        <a:lstStyle/>
        <a:p>
          <a:endParaRPr lang="en-US"/>
        </a:p>
      </dgm:t>
    </dgm:pt>
    <dgm:pt modelId="{1BA15F62-61EC-CD4E-9DA1-8F504ED450F3}" type="sibTrans" cxnId="{4C06D540-AACB-204A-8366-41086040D22A}">
      <dgm:prSet/>
      <dgm:spPr/>
      <dgm:t>
        <a:bodyPr/>
        <a:lstStyle/>
        <a:p>
          <a:endParaRPr lang="en-US"/>
        </a:p>
      </dgm:t>
    </dgm:pt>
    <dgm:pt modelId="{38F1C6FD-1C2E-9346-ADBA-25B18C5FAF99}">
      <dgm:prSet phldrT="[Text]" custT="1"/>
      <dgm:spPr/>
      <dgm:t>
        <a:bodyPr/>
        <a:lstStyle/>
        <a:p>
          <a:endParaRPr lang="en-US" sz="2200" dirty="0"/>
        </a:p>
      </dgm:t>
    </dgm:pt>
    <dgm:pt modelId="{36617ED7-F44D-3349-AAD8-F77EEF271DAB}" type="parTrans" cxnId="{9BFABB15-5A37-954D-B176-38848F47BC1A}">
      <dgm:prSet/>
      <dgm:spPr/>
      <dgm:t>
        <a:bodyPr/>
        <a:lstStyle/>
        <a:p>
          <a:endParaRPr lang="en-US"/>
        </a:p>
      </dgm:t>
    </dgm:pt>
    <dgm:pt modelId="{F4B46C60-59B8-9A41-993E-5A138A3007A9}" type="sibTrans" cxnId="{9BFABB15-5A37-954D-B176-38848F47BC1A}">
      <dgm:prSet/>
      <dgm:spPr/>
      <dgm:t>
        <a:bodyPr/>
        <a:lstStyle/>
        <a:p>
          <a:endParaRPr lang="en-US"/>
        </a:p>
      </dgm:t>
    </dgm:pt>
    <dgm:pt modelId="{2DE5E74D-20E8-D546-A745-BD580F17414B}">
      <dgm:prSet phldrT="[Text]" custT="1"/>
      <dgm:spPr>
        <a:ln>
          <a:noFill/>
        </a:ln>
      </dgm:spPr>
      <dgm:t>
        <a:bodyPr rIns="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Assess coagulation status</a:t>
          </a:r>
        </a:p>
      </dgm:t>
    </dgm:pt>
    <dgm:pt modelId="{F3DC6253-92D0-8848-84E7-60B21D5787B7}" type="parTrans" cxnId="{1D0B3539-BA74-6947-BA32-9333E843F728}">
      <dgm:prSet/>
      <dgm:spPr/>
      <dgm:t>
        <a:bodyPr/>
        <a:lstStyle/>
        <a:p>
          <a:endParaRPr lang="en-US"/>
        </a:p>
      </dgm:t>
    </dgm:pt>
    <dgm:pt modelId="{A4EF488A-B026-8647-8E7C-323FED2DADAE}" type="sibTrans" cxnId="{1D0B3539-BA74-6947-BA32-9333E843F728}">
      <dgm:prSet/>
      <dgm:spPr/>
      <dgm:t>
        <a:bodyPr/>
        <a:lstStyle/>
        <a:p>
          <a:endParaRPr lang="en-US"/>
        </a:p>
      </dgm:t>
    </dgm:pt>
    <dgm:pt modelId="{F9AD982E-FB6E-7C43-943F-104B9DD2F6FB}">
      <dgm:prSet phldrT="[Text]" custT="1"/>
      <dgm:spPr>
        <a:ln>
          <a:noFill/>
        </a:ln>
      </dgm:spPr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Consider rational use of RBC</a:t>
          </a:r>
        </a:p>
      </dgm:t>
    </dgm:pt>
    <dgm:pt modelId="{0F970650-A87C-6B4B-9772-E1881E066AB8}" type="parTrans" cxnId="{5E03FBD2-052B-CF45-9C5C-BEE8174BDC1C}">
      <dgm:prSet/>
      <dgm:spPr/>
      <dgm:t>
        <a:bodyPr/>
        <a:lstStyle/>
        <a:p>
          <a:endParaRPr lang="en-US"/>
        </a:p>
      </dgm:t>
    </dgm:pt>
    <dgm:pt modelId="{ADDE7815-07E6-614C-BF86-ED23AB843E2C}" type="sibTrans" cxnId="{5E03FBD2-052B-CF45-9C5C-BEE8174BDC1C}">
      <dgm:prSet/>
      <dgm:spPr/>
      <dgm:t>
        <a:bodyPr/>
        <a:lstStyle/>
        <a:p>
          <a:endParaRPr lang="en-US"/>
        </a:p>
      </dgm:t>
    </dgm:pt>
    <dgm:pt modelId="{A017661F-89B8-EE43-BF9D-5267F11E5EC1}">
      <dgm:prSet phldrT="[Text]" custT="1"/>
      <dgm:spPr>
        <a:ln>
          <a:noFill/>
        </a:ln>
      </dgm:spPr>
      <dgm:t>
        <a:bodyPr rIns="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Employ goal directed therapy</a:t>
          </a:r>
        </a:p>
      </dgm:t>
    </dgm:pt>
    <dgm:pt modelId="{1C7BA12F-2578-C740-A9FE-24EABDEC49F1}" type="parTrans" cxnId="{B865D5DC-A274-8D4F-9D47-5181059AA16B}">
      <dgm:prSet/>
      <dgm:spPr/>
      <dgm:t>
        <a:bodyPr/>
        <a:lstStyle/>
        <a:p>
          <a:endParaRPr lang="en-US"/>
        </a:p>
      </dgm:t>
    </dgm:pt>
    <dgm:pt modelId="{AEB4CE25-DC05-BE4A-80ED-EE770AB9E165}" type="sibTrans" cxnId="{B865D5DC-A274-8D4F-9D47-5181059AA16B}">
      <dgm:prSet/>
      <dgm:spPr/>
      <dgm:t>
        <a:bodyPr/>
        <a:lstStyle/>
        <a:p>
          <a:endParaRPr lang="en-US"/>
        </a:p>
      </dgm:t>
    </dgm:pt>
    <dgm:pt modelId="{A602DB5F-4169-364A-8C22-D419F0866AD2}">
      <dgm:prSet phldrT="[Text]" custT="1"/>
      <dgm:spPr>
        <a:ln>
          <a:noFill/>
        </a:ln>
      </dgm:spPr>
      <dgm:t>
        <a:bodyPr rIns="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Assess true cause of bleeding</a:t>
          </a:r>
        </a:p>
      </dgm:t>
    </dgm:pt>
    <dgm:pt modelId="{C37D2572-1F48-FA45-99E6-15BB4C692CA9}" type="parTrans" cxnId="{A0602E73-A300-D140-A7EA-77E80B3819E4}">
      <dgm:prSet/>
      <dgm:spPr/>
      <dgm:t>
        <a:bodyPr/>
        <a:lstStyle/>
        <a:p>
          <a:endParaRPr lang="en-US"/>
        </a:p>
      </dgm:t>
    </dgm:pt>
    <dgm:pt modelId="{156042D3-F757-E94E-959C-BD88420998A3}" type="sibTrans" cxnId="{A0602E73-A300-D140-A7EA-77E80B3819E4}">
      <dgm:prSet/>
      <dgm:spPr/>
      <dgm:t>
        <a:bodyPr/>
        <a:lstStyle/>
        <a:p>
          <a:endParaRPr lang="en-US"/>
        </a:p>
      </dgm:t>
    </dgm:pt>
    <dgm:pt modelId="{3FF85510-3A4C-F547-AB8B-AD56E3D1802A}">
      <dgm:prSet phldrT="[Text]" custT="1"/>
      <dgm:spPr>
        <a:ln>
          <a:noFill/>
        </a:ln>
      </dgm:spPr>
      <dgm:t>
        <a:bodyPr rIns="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Consider rational use of FFP</a:t>
          </a:r>
        </a:p>
      </dgm:t>
    </dgm:pt>
    <dgm:pt modelId="{7B1C2F17-24D9-7F44-9CED-6A75941F3806}" type="parTrans" cxnId="{7E10FC6D-62CF-E24B-BFC1-CA46C5324EEF}">
      <dgm:prSet/>
      <dgm:spPr/>
      <dgm:t>
        <a:bodyPr/>
        <a:lstStyle/>
        <a:p>
          <a:endParaRPr lang="en-US"/>
        </a:p>
      </dgm:t>
    </dgm:pt>
    <dgm:pt modelId="{B21708FC-BC61-9C43-ABA3-6A33D4A28A50}" type="sibTrans" cxnId="{7E10FC6D-62CF-E24B-BFC1-CA46C5324EEF}">
      <dgm:prSet/>
      <dgm:spPr/>
      <dgm:t>
        <a:bodyPr/>
        <a:lstStyle/>
        <a:p>
          <a:endParaRPr lang="en-US"/>
        </a:p>
      </dgm:t>
    </dgm:pt>
    <dgm:pt modelId="{4B52DDFA-DE07-C94A-A06D-B37E619D035D}">
      <dgm:prSet phldrT="[Text]" custT="1"/>
      <dgm:spPr>
        <a:ln>
          <a:noFill/>
        </a:ln>
      </dgm:spPr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causes &amp; contributing factors</a:t>
          </a:r>
        </a:p>
      </dgm:t>
    </dgm:pt>
    <dgm:pt modelId="{3CA7DE0C-22CC-5645-A44E-3707D615B347}" type="parTrans" cxnId="{7E2913A4-88E8-2E48-A521-10830FE1F5C1}">
      <dgm:prSet/>
      <dgm:spPr/>
      <dgm:t>
        <a:bodyPr/>
        <a:lstStyle/>
        <a:p>
          <a:endParaRPr lang="en-US"/>
        </a:p>
      </dgm:t>
    </dgm:pt>
    <dgm:pt modelId="{B8011B35-6545-AA44-B65E-0F47E5CA1725}" type="sibTrans" cxnId="{7E2913A4-88E8-2E48-A521-10830FE1F5C1}">
      <dgm:prSet/>
      <dgm:spPr/>
      <dgm:t>
        <a:bodyPr/>
        <a:lstStyle/>
        <a:p>
          <a:endParaRPr lang="en-US"/>
        </a:p>
      </dgm:t>
    </dgm:pt>
    <dgm:pt modelId="{5E135DD3-93F5-2941-B7CD-86DD8C1ABCD0}">
      <dgm:prSet phldrT="[Text]" custT="1"/>
      <dgm:spPr>
        <a:ln>
          <a:noFill/>
        </a:ln>
      </dgm:spPr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Employ interventions to support erythropoiesis timely </a:t>
          </a:r>
        </a:p>
      </dgm:t>
    </dgm:pt>
    <dgm:pt modelId="{33EE0ABB-88F9-3C44-9144-019D821D932F}" type="parTrans" cxnId="{F949CD41-F15A-C644-A5B8-316B7D5D7496}">
      <dgm:prSet/>
      <dgm:spPr/>
      <dgm:t>
        <a:bodyPr/>
        <a:lstStyle/>
        <a:p>
          <a:endParaRPr lang="en-US"/>
        </a:p>
      </dgm:t>
    </dgm:pt>
    <dgm:pt modelId="{AB46DB25-B488-5049-88B0-FDB3D017FD90}" type="sibTrans" cxnId="{F949CD41-F15A-C644-A5B8-316B7D5D7496}">
      <dgm:prSet/>
      <dgm:spPr/>
      <dgm:t>
        <a:bodyPr/>
        <a:lstStyle/>
        <a:p>
          <a:endParaRPr lang="en-US"/>
        </a:p>
      </dgm:t>
    </dgm:pt>
    <dgm:pt modelId="{4337A570-F56A-AD44-A3D6-19850AB46AB9}">
      <dgm:prSet phldrT="[Text]" custT="1"/>
      <dgm:spPr>
        <a:ln>
          <a:noFill/>
        </a:ln>
      </dgm:spPr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Enhance physiologic tolerance         to anemia</a:t>
          </a:r>
        </a:p>
      </dgm:t>
    </dgm:pt>
    <dgm:pt modelId="{4ABD307E-3F28-EE4F-AB54-C973D56C88CA}" type="parTrans" cxnId="{7626A82C-20A5-C245-908A-3378B16B2D77}">
      <dgm:prSet/>
      <dgm:spPr/>
      <dgm:t>
        <a:bodyPr/>
        <a:lstStyle/>
        <a:p>
          <a:endParaRPr lang="en-US"/>
        </a:p>
      </dgm:t>
    </dgm:pt>
    <dgm:pt modelId="{3BACFCDE-C81E-A340-8ED2-66121953818C}" type="sibTrans" cxnId="{7626A82C-20A5-C245-908A-3378B16B2D77}">
      <dgm:prSet/>
      <dgm:spPr/>
      <dgm:t>
        <a:bodyPr/>
        <a:lstStyle/>
        <a:p>
          <a:endParaRPr lang="en-US"/>
        </a:p>
      </dgm:t>
    </dgm:pt>
    <dgm:pt modelId="{E1DF54C2-C1C2-894F-9874-D6A639E2BFAB}">
      <dgm:prSet phldrT="[Text]"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Diagnose &amp; stop blood loss promptly</a:t>
          </a:r>
        </a:p>
      </dgm:t>
    </dgm:pt>
    <dgm:pt modelId="{D119B123-C95F-8C4D-9359-9730A9E4A660}" type="parTrans" cxnId="{716606A8-C4B9-8E4E-B143-EBC73D6016AB}">
      <dgm:prSet/>
      <dgm:spPr/>
      <dgm:t>
        <a:bodyPr/>
        <a:lstStyle/>
        <a:p>
          <a:endParaRPr lang="en-US"/>
        </a:p>
      </dgm:t>
    </dgm:pt>
    <dgm:pt modelId="{FDCA59AE-7278-304A-A211-6175C12CCF90}" type="sibTrans" cxnId="{716606A8-C4B9-8E4E-B143-EBC73D6016AB}">
      <dgm:prSet/>
      <dgm:spPr/>
      <dgm:t>
        <a:bodyPr/>
        <a:lstStyle/>
        <a:p>
          <a:endParaRPr lang="en-US"/>
        </a:p>
      </dgm:t>
    </dgm:pt>
    <dgm:pt modelId="{D46EAF3A-CB02-9544-901F-C0F094262B27}">
      <dgm:prSet phldrT="[Text]"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Use intra-/postoperative autologous blood conservation modalities available</a:t>
          </a:r>
        </a:p>
      </dgm:t>
    </dgm:pt>
    <dgm:pt modelId="{1F2546A3-4229-8845-913C-903095719F5C}" type="parTrans" cxnId="{20E621F8-0B9A-2D4D-A94D-8CB79EC345E0}">
      <dgm:prSet/>
      <dgm:spPr/>
      <dgm:t>
        <a:bodyPr/>
        <a:lstStyle/>
        <a:p>
          <a:endParaRPr lang="en-US"/>
        </a:p>
      </dgm:t>
    </dgm:pt>
    <dgm:pt modelId="{494DB348-D63B-F24D-A0D8-780745601535}" type="sibTrans" cxnId="{20E621F8-0B9A-2D4D-A94D-8CB79EC345E0}">
      <dgm:prSet/>
      <dgm:spPr/>
      <dgm:t>
        <a:bodyPr/>
        <a:lstStyle/>
        <a:p>
          <a:endParaRPr lang="en-US"/>
        </a:p>
      </dgm:t>
    </dgm:pt>
    <dgm:pt modelId="{6AC752FE-8214-B24E-92D0-94FCC2E1A162}">
      <dgm:prSet phldrT="[Text]"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Employ intraoperative blood conservation </a:t>
          </a:r>
        </a:p>
      </dgm:t>
    </dgm:pt>
    <dgm:pt modelId="{9FC7B55B-5436-A34D-B755-5D07D5B8AAF7}" type="parTrans" cxnId="{751753D7-386F-F34C-98CC-96855BAEEA88}">
      <dgm:prSet/>
      <dgm:spPr/>
      <dgm:t>
        <a:bodyPr/>
        <a:lstStyle/>
        <a:p>
          <a:endParaRPr lang="en-US"/>
        </a:p>
      </dgm:t>
    </dgm:pt>
    <dgm:pt modelId="{AE343776-D644-1B4E-95F4-37F9FAEE1574}" type="sibTrans" cxnId="{751753D7-386F-F34C-98CC-96855BAEEA88}">
      <dgm:prSet/>
      <dgm:spPr/>
      <dgm:t>
        <a:bodyPr/>
        <a:lstStyle/>
        <a:p>
          <a:endParaRPr lang="en-US"/>
        </a:p>
      </dgm:t>
    </dgm:pt>
    <dgm:pt modelId="{12421A98-2B1C-1641-83C5-BE0D43B6F808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Inform patients about risks, benefits &amp; alternative treatment choices</a:t>
          </a:r>
        </a:p>
      </dgm:t>
    </dgm:pt>
    <dgm:pt modelId="{F026F540-8D95-9D43-890D-D31C9D63F527}" type="parTrans" cxnId="{83CEE8E7-2DE2-B840-86ED-6814ADA53785}">
      <dgm:prSet/>
      <dgm:spPr/>
      <dgm:t>
        <a:bodyPr/>
        <a:lstStyle/>
        <a:p>
          <a:endParaRPr lang="en-US"/>
        </a:p>
      </dgm:t>
    </dgm:pt>
    <dgm:pt modelId="{B50E9B8B-02DF-9541-95E1-A5A3F5729E46}" type="sibTrans" cxnId="{83CEE8E7-2DE2-B840-86ED-6814ADA53785}">
      <dgm:prSet/>
      <dgm:spPr/>
      <dgm:t>
        <a:bodyPr/>
        <a:lstStyle/>
        <a:p>
          <a:endParaRPr lang="en-US"/>
        </a:p>
      </dgm:t>
    </dgm:pt>
    <dgm:pt modelId="{4491D6E7-1DCD-1148-931C-2171ED9FE8B4}">
      <dgm:prSet phldrT="[Text]"/>
      <dgm:spPr>
        <a:ln>
          <a:noFill/>
        </a:ln>
      </dgm:spPr>
      <dgm:t>
        <a:bodyPr lIns="36000" tIns="36000" rIns="36000" bIns="36000"/>
        <a:lstStyle/>
        <a:p>
          <a:endParaRPr lang="en-US" sz="1200" dirty="0"/>
        </a:p>
      </dgm:t>
    </dgm:pt>
    <dgm:pt modelId="{CDD1F96A-74F5-B145-B17C-4DC5C8848F1D}" type="parTrans" cxnId="{FE2A49AA-D887-EC41-82A5-54B412A94370}">
      <dgm:prSet/>
      <dgm:spPr/>
      <dgm:t>
        <a:bodyPr/>
        <a:lstStyle/>
        <a:p>
          <a:endParaRPr lang="en-US"/>
        </a:p>
      </dgm:t>
    </dgm:pt>
    <dgm:pt modelId="{A4531562-1081-DD48-9890-8B67ED8F023A}" type="sibTrans" cxnId="{FE2A49AA-D887-EC41-82A5-54B412A94370}">
      <dgm:prSet/>
      <dgm:spPr/>
      <dgm:t>
        <a:bodyPr/>
        <a:lstStyle/>
        <a:p>
          <a:endParaRPr lang="en-US"/>
        </a:p>
      </dgm:t>
    </dgm:pt>
    <dgm:pt modelId="{870540A9-C327-3A49-AEC9-0ED6ABFC0E66}">
      <dgm:prSet phldrT="[Text]"/>
      <dgm:spPr>
        <a:ln>
          <a:noFill/>
        </a:ln>
      </dgm:spPr>
      <dgm:t>
        <a:bodyPr lIns="36000" tIns="36000" rIns="36000" bIns="36000"/>
        <a:lstStyle/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AD0226-68CB-E34B-9692-8E78AF6CD4D7}" type="parTrans" cxnId="{35844478-6B31-3C4B-9520-90324FA846F1}">
      <dgm:prSet/>
      <dgm:spPr/>
      <dgm:t>
        <a:bodyPr/>
        <a:lstStyle/>
        <a:p>
          <a:endParaRPr lang="en-US"/>
        </a:p>
      </dgm:t>
    </dgm:pt>
    <dgm:pt modelId="{0F86E474-9FA7-6646-9C80-298FA69312E8}" type="sibTrans" cxnId="{35844478-6B31-3C4B-9520-90324FA846F1}">
      <dgm:prSet/>
      <dgm:spPr/>
      <dgm:t>
        <a:bodyPr/>
        <a:lstStyle/>
        <a:p>
          <a:endParaRPr lang="en-US"/>
        </a:p>
      </dgm:t>
    </dgm:pt>
    <dgm:pt modelId="{8D92F6FF-24C0-9949-8822-B0AAB4DF2421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Decide together &amp; tailor plan</a:t>
          </a:r>
        </a:p>
      </dgm:t>
    </dgm:pt>
    <dgm:pt modelId="{DCAB3B53-7394-6846-9471-A0BE6D6BF0D6}" type="parTrans" cxnId="{8D928638-E6D0-7F46-A257-4F4DF37021E7}">
      <dgm:prSet/>
      <dgm:spPr/>
      <dgm:t>
        <a:bodyPr/>
        <a:lstStyle/>
        <a:p>
          <a:endParaRPr lang="en-US"/>
        </a:p>
      </dgm:t>
    </dgm:pt>
    <dgm:pt modelId="{ABC3155D-261E-214C-AB1D-9AC8438E94D2}" type="sibTrans" cxnId="{8D928638-E6D0-7F46-A257-4F4DF37021E7}">
      <dgm:prSet/>
      <dgm:spPr/>
      <dgm:t>
        <a:bodyPr/>
        <a:lstStyle/>
        <a:p>
          <a:endParaRPr lang="en-US"/>
        </a:p>
      </dgm:t>
    </dgm:pt>
    <dgm:pt modelId="{331EE73B-B56A-A149-973C-13D5F084F373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Provide information about PBM interventions</a:t>
          </a:r>
        </a:p>
      </dgm:t>
    </dgm:pt>
    <dgm:pt modelId="{71FA6BD6-5B15-1140-A7F4-4DF9277B5FAD}" type="parTrans" cxnId="{22794F48-B80D-1D47-A272-9B80E91CF4A5}">
      <dgm:prSet/>
      <dgm:spPr/>
      <dgm:t>
        <a:bodyPr/>
        <a:lstStyle/>
        <a:p>
          <a:endParaRPr lang="en-US"/>
        </a:p>
      </dgm:t>
    </dgm:pt>
    <dgm:pt modelId="{9F49C33F-82BE-B945-8222-65BEBB2BD82F}" type="sibTrans" cxnId="{22794F48-B80D-1D47-A272-9B80E91CF4A5}">
      <dgm:prSet/>
      <dgm:spPr/>
      <dgm:t>
        <a:bodyPr/>
        <a:lstStyle/>
        <a:p>
          <a:endParaRPr lang="en-US"/>
        </a:p>
      </dgm:t>
    </dgm:pt>
    <dgm:pt modelId="{D2085233-91F0-FB4B-82B1-3A21A1422B56}" type="pres">
      <dgm:prSet presAssocID="{3AE6D5E8-FDE4-F54E-A340-7B06D87FE97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BD64306-6F83-2A43-8C3E-21AAEE71D7BC}" type="pres">
      <dgm:prSet presAssocID="{3AE6D5E8-FDE4-F54E-A340-7B06D87FE97B}" presName="children" presStyleCnt="0"/>
      <dgm:spPr/>
    </dgm:pt>
    <dgm:pt modelId="{152E6681-8260-564F-9BCE-CCC3627C8C3B}" type="pres">
      <dgm:prSet presAssocID="{3AE6D5E8-FDE4-F54E-A340-7B06D87FE97B}" presName="child1group" presStyleCnt="0"/>
      <dgm:spPr/>
    </dgm:pt>
    <dgm:pt modelId="{E493450C-E9D0-774C-89E7-1541AECF2E86}" type="pres">
      <dgm:prSet presAssocID="{3AE6D5E8-FDE4-F54E-A340-7B06D87FE97B}" presName="child1" presStyleLbl="bgAcc1" presStyleIdx="0" presStyleCnt="4" custScaleX="213137" custScaleY="159078" custLinFactNeighborX="-23151" custLinFactNeighborY="19857"/>
      <dgm:spPr/>
    </dgm:pt>
    <dgm:pt modelId="{5882B1A9-01BF-C54B-AD22-62525636F7F7}" type="pres">
      <dgm:prSet presAssocID="{3AE6D5E8-FDE4-F54E-A340-7B06D87FE97B}" presName="child1Text" presStyleLbl="bgAcc1" presStyleIdx="0" presStyleCnt="4">
        <dgm:presLayoutVars>
          <dgm:bulletEnabled val="1"/>
        </dgm:presLayoutVars>
      </dgm:prSet>
      <dgm:spPr/>
    </dgm:pt>
    <dgm:pt modelId="{374B0258-750B-3543-B43C-F41BA2ABB2E8}" type="pres">
      <dgm:prSet presAssocID="{3AE6D5E8-FDE4-F54E-A340-7B06D87FE97B}" presName="child2group" presStyleCnt="0"/>
      <dgm:spPr/>
    </dgm:pt>
    <dgm:pt modelId="{AB9439B4-ADE7-BD42-82C7-77CBE67C8BD0}" type="pres">
      <dgm:prSet presAssocID="{3AE6D5E8-FDE4-F54E-A340-7B06D87FE97B}" presName="child2" presStyleLbl="bgAcc1" presStyleIdx="1" presStyleCnt="4" custScaleX="173232" custScaleY="117556" custLinFactNeighborX="43278" custLinFactNeighborY="-13376"/>
      <dgm:spPr/>
    </dgm:pt>
    <dgm:pt modelId="{580BE545-9F5C-9649-96FD-AFF625C837FA}" type="pres">
      <dgm:prSet presAssocID="{3AE6D5E8-FDE4-F54E-A340-7B06D87FE97B}" presName="child2Text" presStyleLbl="bgAcc1" presStyleIdx="1" presStyleCnt="4">
        <dgm:presLayoutVars>
          <dgm:bulletEnabled val="1"/>
        </dgm:presLayoutVars>
      </dgm:prSet>
      <dgm:spPr/>
    </dgm:pt>
    <dgm:pt modelId="{F9CE77A9-1ABC-7C4A-BB8F-B7BE860A57D1}" type="pres">
      <dgm:prSet presAssocID="{3AE6D5E8-FDE4-F54E-A340-7B06D87FE97B}" presName="child3group" presStyleCnt="0"/>
      <dgm:spPr/>
    </dgm:pt>
    <dgm:pt modelId="{79DBFB0F-0213-C04F-A191-01FA34DF6EF0}" type="pres">
      <dgm:prSet presAssocID="{3AE6D5E8-FDE4-F54E-A340-7B06D87FE97B}" presName="child3" presStyleLbl="bgAcc1" presStyleIdx="2" presStyleCnt="4" custScaleX="172362" custScaleY="164534" custLinFactNeighborX="22614" custLinFactNeighborY="-34065"/>
      <dgm:spPr/>
    </dgm:pt>
    <dgm:pt modelId="{90BB6981-78A6-2C40-BEAD-53911ED6E3C0}" type="pres">
      <dgm:prSet presAssocID="{3AE6D5E8-FDE4-F54E-A340-7B06D87FE97B}" presName="child3Text" presStyleLbl="bgAcc1" presStyleIdx="2" presStyleCnt="4">
        <dgm:presLayoutVars>
          <dgm:bulletEnabled val="1"/>
        </dgm:presLayoutVars>
      </dgm:prSet>
      <dgm:spPr/>
    </dgm:pt>
    <dgm:pt modelId="{321D3008-B634-A24F-9E27-74272A8B3CF5}" type="pres">
      <dgm:prSet presAssocID="{3AE6D5E8-FDE4-F54E-A340-7B06D87FE97B}" presName="child4group" presStyleCnt="0"/>
      <dgm:spPr/>
    </dgm:pt>
    <dgm:pt modelId="{FF1932C7-B2F4-2142-83B4-5FA6E67EA6BC}" type="pres">
      <dgm:prSet presAssocID="{3AE6D5E8-FDE4-F54E-A340-7B06D87FE97B}" presName="child4" presStyleLbl="bgAcc1" presStyleIdx="3" presStyleCnt="4" custScaleX="182001" custScaleY="170259" custLinFactNeighborX="-50520" custLinFactNeighborY="-27183"/>
      <dgm:spPr/>
    </dgm:pt>
    <dgm:pt modelId="{E10C69EA-1E3C-E941-AA3B-A54B58BF666A}" type="pres">
      <dgm:prSet presAssocID="{3AE6D5E8-FDE4-F54E-A340-7B06D87FE97B}" presName="child4Text" presStyleLbl="bgAcc1" presStyleIdx="3" presStyleCnt="4">
        <dgm:presLayoutVars>
          <dgm:bulletEnabled val="1"/>
        </dgm:presLayoutVars>
      </dgm:prSet>
      <dgm:spPr/>
    </dgm:pt>
    <dgm:pt modelId="{F07C9F4E-3B5A-B446-B72F-180462F43EB7}" type="pres">
      <dgm:prSet presAssocID="{3AE6D5E8-FDE4-F54E-A340-7B06D87FE97B}" presName="childPlaceholder" presStyleCnt="0"/>
      <dgm:spPr/>
    </dgm:pt>
    <dgm:pt modelId="{E7ABD172-E3D7-3849-92A0-533C2F5091EE}" type="pres">
      <dgm:prSet presAssocID="{3AE6D5E8-FDE4-F54E-A340-7B06D87FE97B}" presName="circle" presStyleCnt="0"/>
      <dgm:spPr/>
    </dgm:pt>
    <dgm:pt modelId="{DA30DE4D-79A1-3047-9579-75BF649F770A}" type="pres">
      <dgm:prSet presAssocID="{3AE6D5E8-FDE4-F54E-A340-7B06D87FE97B}" presName="quadrant1" presStyleLbl="node1" presStyleIdx="0" presStyleCnt="4" custLinFactNeighborX="1500" custLinFactNeighborY="-11100">
        <dgm:presLayoutVars>
          <dgm:chMax val="1"/>
          <dgm:bulletEnabled val="1"/>
        </dgm:presLayoutVars>
      </dgm:prSet>
      <dgm:spPr/>
    </dgm:pt>
    <dgm:pt modelId="{1E0F8A65-B768-484D-8458-226E78BA3425}" type="pres">
      <dgm:prSet presAssocID="{3AE6D5E8-FDE4-F54E-A340-7B06D87FE97B}" presName="quadrant2" presStyleLbl="node1" presStyleIdx="1" presStyleCnt="4" custLinFactNeighborY="-11100">
        <dgm:presLayoutVars>
          <dgm:chMax val="1"/>
          <dgm:bulletEnabled val="1"/>
        </dgm:presLayoutVars>
      </dgm:prSet>
      <dgm:spPr/>
    </dgm:pt>
    <dgm:pt modelId="{F0478703-AF59-554C-9B02-85692B3195A5}" type="pres">
      <dgm:prSet presAssocID="{3AE6D5E8-FDE4-F54E-A340-7B06D87FE97B}" presName="quadrant3" presStyleLbl="node1" presStyleIdx="2" presStyleCnt="4" custLinFactNeighborY="-11100">
        <dgm:presLayoutVars>
          <dgm:chMax val="1"/>
          <dgm:bulletEnabled val="1"/>
        </dgm:presLayoutVars>
      </dgm:prSet>
      <dgm:spPr/>
    </dgm:pt>
    <dgm:pt modelId="{B66F4765-A99A-5449-A461-6F2F1C249DFE}" type="pres">
      <dgm:prSet presAssocID="{3AE6D5E8-FDE4-F54E-A340-7B06D87FE97B}" presName="quadrant4" presStyleLbl="node1" presStyleIdx="3" presStyleCnt="4" custLinFactNeighborY="-11100">
        <dgm:presLayoutVars>
          <dgm:chMax val="1"/>
          <dgm:bulletEnabled val="1"/>
        </dgm:presLayoutVars>
      </dgm:prSet>
      <dgm:spPr/>
    </dgm:pt>
    <dgm:pt modelId="{8C7F1E52-6B68-4A4E-86B4-58978909CD13}" type="pres">
      <dgm:prSet presAssocID="{3AE6D5E8-FDE4-F54E-A340-7B06D87FE97B}" presName="quadrantPlaceholder" presStyleCnt="0"/>
      <dgm:spPr/>
    </dgm:pt>
    <dgm:pt modelId="{A865FE18-EF8E-584C-9190-AFB6890981E6}" type="pres">
      <dgm:prSet presAssocID="{3AE6D5E8-FDE4-F54E-A340-7B06D87FE97B}" presName="center1" presStyleLbl="fgShp" presStyleIdx="0" presStyleCnt="2" custLinFactNeighborY="-13290"/>
      <dgm:spPr/>
    </dgm:pt>
    <dgm:pt modelId="{2F294A6D-D3B7-B94A-AE99-464CC5F90C2B}" type="pres">
      <dgm:prSet presAssocID="{3AE6D5E8-FDE4-F54E-A340-7B06D87FE97B}" presName="center2" presStyleLbl="fgShp" presStyleIdx="1" presStyleCnt="2"/>
      <dgm:spPr/>
    </dgm:pt>
  </dgm:ptLst>
  <dgm:cxnLst>
    <dgm:cxn modelId="{2C510400-BBD0-8D47-B36E-5ACE83106CC9}" type="presOf" srcId="{080BFE40-0A0E-5042-A428-ECA1A4CFF53F}" destId="{1E0F8A65-B768-484D-8458-226E78BA3425}" srcOrd="0" destOrd="0" presId="urn:microsoft.com/office/officeart/2005/8/layout/cycle4"/>
    <dgm:cxn modelId="{C9F05C00-B463-5A44-A7A6-EFD9D13DE80B}" type="presOf" srcId="{6AC752FE-8214-B24E-92D0-94FCC2E1A162}" destId="{AB9439B4-ADE7-BD42-82C7-77CBE67C8BD0}" srcOrd="0" destOrd="3" presId="urn:microsoft.com/office/officeart/2005/8/layout/cycle4"/>
    <dgm:cxn modelId="{D3A7990E-4CB0-634E-AEE7-1E579E1379E4}" type="presOf" srcId="{4B52DDFA-DE07-C94A-A06D-B37E619D035D}" destId="{5882B1A9-01BF-C54B-AD22-62525636F7F7}" srcOrd="1" destOrd="2" presId="urn:microsoft.com/office/officeart/2005/8/layout/cycle4"/>
    <dgm:cxn modelId="{9BFABB15-5A37-954D-B176-38848F47BC1A}" srcId="{3AE6D5E8-FDE4-F54E-A340-7B06D87FE97B}" destId="{38F1C6FD-1C2E-9346-ADBA-25B18C5FAF99}" srcOrd="3" destOrd="0" parTransId="{36617ED7-F44D-3349-AAD8-F77EEF271DAB}" sibTransId="{F4B46C60-59B8-9A41-993E-5A138A3007A9}"/>
    <dgm:cxn modelId="{EB0C5E19-90AE-7B42-BB14-438747ADA05D}" type="presOf" srcId="{4B52DDFA-DE07-C94A-A06D-B37E619D035D}" destId="{E493450C-E9D0-774C-89E7-1541AECF2E86}" srcOrd="0" destOrd="2" presId="urn:microsoft.com/office/officeart/2005/8/layout/cycle4"/>
    <dgm:cxn modelId="{C63C351D-F226-6B45-8FB3-38765E0EEB55}" type="presOf" srcId="{12421A98-2B1C-1641-83C5-BE0D43B6F808}" destId="{90BB6981-78A6-2C40-BEAD-53911ED6E3C0}" srcOrd="1" destOrd="2" presId="urn:microsoft.com/office/officeart/2005/8/layout/cycle4"/>
    <dgm:cxn modelId="{F8228F27-19C0-1D43-892D-9F8B737ADD1D}" type="presOf" srcId="{5E135DD3-93F5-2941-B7CD-86DD8C1ABCD0}" destId="{E493450C-E9D0-774C-89E7-1541AECF2E86}" srcOrd="0" destOrd="1" presId="urn:microsoft.com/office/officeart/2005/8/layout/cycle4"/>
    <dgm:cxn modelId="{18BEE629-FAE2-7B45-9485-828A27DC9300}" type="presOf" srcId="{8D92F6FF-24C0-9949-8822-B0AAB4DF2421}" destId="{79DBFB0F-0213-C04F-A191-01FA34DF6EF0}" srcOrd="0" destOrd="3" presId="urn:microsoft.com/office/officeart/2005/8/layout/cycle4"/>
    <dgm:cxn modelId="{7626A82C-20A5-C245-908A-3378B16B2D77}" srcId="{6303E19B-1E08-2249-983B-0B2D22F4ED4B}" destId="{4337A570-F56A-AD44-A3D6-19850AB46AB9}" srcOrd="4" destOrd="0" parTransId="{4ABD307E-3F28-EE4F-AB54-C973D56C88CA}" sibTransId="{3BACFCDE-C81E-A340-8ED2-66121953818C}"/>
    <dgm:cxn modelId="{8D928638-E6D0-7F46-A257-4F4DF37021E7}" srcId="{6CE4C08B-3D12-8347-883A-0577244D550B}" destId="{8D92F6FF-24C0-9949-8822-B0AAB4DF2421}" srcOrd="3" destOrd="0" parTransId="{DCAB3B53-7394-6846-9471-A0BE6D6BF0D6}" sibTransId="{ABC3155D-261E-214C-AB1D-9AC8438E94D2}"/>
    <dgm:cxn modelId="{1D0B3539-BA74-6947-BA32-9333E843F728}" srcId="{38F1C6FD-1C2E-9346-ADBA-25B18C5FAF99}" destId="{2DE5E74D-20E8-D546-A745-BD580F17414B}" srcOrd="0" destOrd="0" parTransId="{F3DC6253-92D0-8848-84E7-60B21D5787B7}" sibTransId="{A4EF488A-B026-8647-8E7C-323FED2DADAE}"/>
    <dgm:cxn modelId="{7C7B613C-04D1-DC4E-9146-7C3590FF03CB}" type="presOf" srcId="{12421A98-2B1C-1641-83C5-BE0D43B6F808}" destId="{79DBFB0F-0213-C04F-A191-01FA34DF6EF0}" srcOrd="0" destOrd="2" presId="urn:microsoft.com/office/officeart/2005/8/layout/cycle4"/>
    <dgm:cxn modelId="{D3B4223F-533F-4D4F-A69A-89B2C34B2ACF}" type="presOf" srcId="{6AC752FE-8214-B24E-92D0-94FCC2E1A162}" destId="{580BE545-9F5C-9649-96FD-AFF625C837FA}" srcOrd="1" destOrd="3" presId="urn:microsoft.com/office/officeart/2005/8/layout/cycle4"/>
    <dgm:cxn modelId="{4C06D540-AACB-204A-8366-41086040D22A}" srcId="{6CE4C08B-3D12-8347-883A-0577244D550B}" destId="{0479F790-8E31-8744-A51D-0D96FEDD569E}" srcOrd="0" destOrd="0" parTransId="{E6049C9F-2501-664E-8424-AF35D805C2B6}" sibTransId="{1BA15F62-61EC-CD4E-9DA1-8F504ED450F3}"/>
    <dgm:cxn modelId="{F949CD41-F15A-C644-A5B8-316B7D5D7496}" srcId="{6303E19B-1E08-2249-983B-0B2D22F4ED4B}" destId="{5E135DD3-93F5-2941-B7CD-86DD8C1ABCD0}" srcOrd="1" destOrd="0" parTransId="{33EE0ABB-88F9-3C44-9144-019D821D932F}" sibTransId="{AB46DB25-B488-5049-88B0-FDB3D017FD90}"/>
    <dgm:cxn modelId="{5B5B1744-DC17-FF4C-A60A-EDD7001646F0}" srcId="{3AE6D5E8-FDE4-F54E-A340-7B06D87FE97B}" destId="{6CE4C08B-3D12-8347-883A-0577244D550B}" srcOrd="2" destOrd="0" parTransId="{536280A3-31FE-D442-99D4-F3C62B159ABA}" sibTransId="{AF05F322-D64C-B943-A82A-4A52A299F03E}"/>
    <dgm:cxn modelId="{BAFFB747-5C60-C242-AE35-E7A56B014987}" type="presOf" srcId="{3FF85510-3A4C-F547-AB8B-AD56E3D1802A}" destId="{FF1932C7-B2F4-2142-83B4-5FA6E67EA6BC}" srcOrd="0" destOrd="3" presId="urn:microsoft.com/office/officeart/2005/8/layout/cycle4"/>
    <dgm:cxn modelId="{22794F48-B80D-1D47-A272-9B80E91CF4A5}" srcId="{6CE4C08B-3D12-8347-883A-0577244D550B}" destId="{331EE73B-B56A-A149-973C-13D5F084F373}" srcOrd="1" destOrd="0" parTransId="{71FA6BD6-5B15-1140-A7F4-4DF9277B5FAD}" sibTransId="{9F49C33F-82BE-B945-8222-65BEBB2BD82F}"/>
    <dgm:cxn modelId="{B4098452-8F38-FD4D-B83E-AAD92383DEA9}" type="presOf" srcId="{D46EAF3A-CB02-9544-901F-C0F094262B27}" destId="{580BE545-9F5C-9649-96FD-AFF625C837FA}" srcOrd="1" destOrd="2" presId="urn:microsoft.com/office/officeart/2005/8/layout/cycle4"/>
    <dgm:cxn modelId="{C61D5655-D4BA-9E4A-B86B-4CC50270A80F}" type="presOf" srcId="{E1DF54C2-C1C2-894F-9874-D6A639E2BFAB}" destId="{AB9439B4-ADE7-BD42-82C7-77CBE67C8BD0}" srcOrd="0" destOrd="1" presId="urn:microsoft.com/office/officeart/2005/8/layout/cycle4"/>
    <dgm:cxn modelId="{C4601956-3D3C-5140-9D05-3BBE073DA878}" type="presOf" srcId="{5E135DD3-93F5-2941-B7CD-86DD8C1ABCD0}" destId="{5882B1A9-01BF-C54B-AD22-62525636F7F7}" srcOrd="1" destOrd="1" presId="urn:microsoft.com/office/officeart/2005/8/layout/cycle4"/>
    <dgm:cxn modelId="{3AC5B257-E950-524D-819E-0F81C12DC93D}" type="presOf" srcId="{15B7BF2E-2AB1-B94A-8F20-668DE3E30573}" destId="{5882B1A9-01BF-C54B-AD22-62525636F7F7}" srcOrd="1" destOrd="0" presId="urn:microsoft.com/office/officeart/2005/8/layout/cycle4"/>
    <dgm:cxn modelId="{D1C2E361-A71C-3242-85EC-5A0A53E25480}" type="presOf" srcId="{870540A9-C327-3A49-AEC9-0ED6ABFC0E66}" destId="{90BB6981-78A6-2C40-BEAD-53911ED6E3C0}" srcOrd="1" destOrd="4" presId="urn:microsoft.com/office/officeart/2005/8/layout/cycle4"/>
    <dgm:cxn modelId="{387C8D66-4B7B-3449-82C7-57024C46D58A}" type="presOf" srcId="{4337A570-F56A-AD44-A3D6-19850AB46AB9}" destId="{E493450C-E9D0-774C-89E7-1541AECF2E86}" srcOrd="0" destOrd="4" presId="urn:microsoft.com/office/officeart/2005/8/layout/cycle4"/>
    <dgm:cxn modelId="{746D6A69-5BE0-E841-A0D6-697582ADC2F8}" type="presOf" srcId="{A017661F-89B8-EE43-BF9D-5267F11E5EC1}" destId="{E10C69EA-1E3C-E941-AA3B-A54B58BF666A}" srcOrd="1" destOrd="1" presId="urn:microsoft.com/office/officeart/2005/8/layout/cycle4"/>
    <dgm:cxn modelId="{5B8D7969-CAF0-E64D-BEBB-120B9A4DB91B}" type="presOf" srcId="{A602DB5F-4169-364A-8C22-D419F0866AD2}" destId="{FF1932C7-B2F4-2142-83B4-5FA6E67EA6BC}" srcOrd="0" destOrd="2" presId="urn:microsoft.com/office/officeart/2005/8/layout/cycle4"/>
    <dgm:cxn modelId="{973EAD6D-0A45-1B49-8753-5319084A724E}" srcId="{080BFE40-0A0E-5042-A428-ECA1A4CFF53F}" destId="{26C82139-6B1A-5840-8593-BAFF2836F729}" srcOrd="0" destOrd="0" parTransId="{583D59BC-39ED-E643-B4CC-CFAF58E7CCEF}" sibTransId="{686172A5-88F6-7A4D-9274-9C118511E77B}"/>
    <dgm:cxn modelId="{7E10FC6D-62CF-E24B-BFC1-CA46C5324EEF}" srcId="{38F1C6FD-1C2E-9346-ADBA-25B18C5FAF99}" destId="{3FF85510-3A4C-F547-AB8B-AD56E3D1802A}" srcOrd="3" destOrd="0" parTransId="{7B1C2F17-24D9-7F44-9CED-6A75941F3806}" sibTransId="{B21708FC-BC61-9C43-ABA3-6A33D4A28A50}"/>
    <dgm:cxn modelId="{BED9386E-2CBC-0E47-AEE7-A7BA070F3FD4}" type="presOf" srcId="{3FF85510-3A4C-F547-AB8B-AD56E3D1802A}" destId="{E10C69EA-1E3C-E941-AA3B-A54B58BF666A}" srcOrd="1" destOrd="3" presId="urn:microsoft.com/office/officeart/2005/8/layout/cycle4"/>
    <dgm:cxn modelId="{D57DD770-B95B-DE49-B9B3-13C383158567}" type="presOf" srcId="{3AE6D5E8-FDE4-F54E-A340-7B06D87FE97B}" destId="{D2085233-91F0-FB4B-82B1-3A21A1422B56}" srcOrd="0" destOrd="0" presId="urn:microsoft.com/office/officeart/2005/8/layout/cycle4"/>
    <dgm:cxn modelId="{2B107A72-635E-E54B-9325-592E10E87165}" type="presOf" srcId="{F9AD982E-FB6E-7C43-943F-104B9DD2F6FB}" destId="{5882B1A9-01BF-C54B-AD22-62525636F7F7}" srcOrd="1" destOrd="3" presId="urn:microsoft.com/office/officeart/2005/8/layout/cycle4"/>
    <dgm:cxn modelId="{A0602E73-A300-D140-A7EA-77E80B3819E4}" srcId="{38F1C6FD-1C2E-9346-ADBA-25B18C5FAF99}" destId="{A602DB5F-4169-364A-8C22-D419F0866AD2}" srcOrd="2" destOrd="0" parTransId="{C37D2572-1F48-FA45-99E6-15BB4C692CA9}" sibTransId="{156042D3-F757-E94E-959C-BD88420998A3}"/>
    <dgm:cxn modelId="{0A767E73-B188-4F49-AD47-995BD6C7D914}" type="presOf" srcId="{15B7BF2E-2AB1-B94A-8F20-668DE3E30573}" destId="{E493450C-E9D0-774C-89E7-1541AECF2E86}" srcOrd="0" destOrd="0" presId="urn:microsoft.com/office/officeart/2005/8/layout/cycle4"/>
    <dgm:cxn modelId="{35844478-6B31-3C4B-9520-90324FA846F1}" srcId="{6CE4C08B-3D12-8347-883A-0577244D550B}" destId="{870540A9-C327-3A49-AEC9-0ED6ABFC0E66}" srcOrd="4" destOrd="0" parTransId="{20AD0226-68CB-E34B-9692-8E78AF6CD4D7}" sibTransId="{0F86E474-9FA7-6646-9C80-298FA69312E8}"/>
    <dgm:cxn modelId="{4FE4C082-4C9F-3B44-B4B0-54644B3985C9}" type="presOf" srcId="{E1DF54C2-C1C2-894F-9874-D6A639E2BFAB}" destId="{580BE545-9F5C-9649-96FD-AFF625C837FA}" srcOrd="1" destOrd="1" presId="urn:microsoft.com/office/officeart/2005/8/layout/cycle4"/>
    <dgm:cxn modelId="{4D433087-FC2E-1940-B857-DEB218046F68}" srcId="{6303E19B-1E08-2249-983B-0B2D22F4ED4B}" destId="{15B7BF2E-2AB1-B94A-8F20-668DE3E30573}" srcOrd="0" destOrd="0" parTransId="{0FB96EF1-08A8-604D-9FF2-37E62CD49F2E}" sibTransId="{C7BB169A-2BF9-7845-AF0F-049102D7A0A1}"/>
    <dgm:cxn modelId="{180F1399-9B4B-AE42-B41D-3D834FF77F48}" type="presOf" srcId="{4337A570-F56A-AD44-A3D6-19850AB46AB9}" destId="{5882B1A9-01BF-C54B-AD22-62525636F7F7}" srcOrd="1" destOrd="4" presId="urn:microsoft.com/office/officeart/2005/8/layout/cycle4"/>
    <dgm:cxn modelId="{F233D59D-07A3-C34B-9E55-B03876C142CE}" type="presOf" srcId="{870540A9-C327-3A49-AEC9-0ED6ABFC0E66}" destId="{79DBFB0F-0213-C04F-A191-01FA34DF6EF0}" srcOrd="0" destOrd="4" presId="urn:microsoft.com/office/officeart/2005/8/layout/cycle4"/>
    <dgm:cxn modelId="{1DCB329F-6A8A-3046-9202-9AFBF8EC06FD}" type="presOf" srcId="{2DE5E74D-20E8-D546-A745-BD580F17414B}" destId="{FF1932C7-B2F4-2142-83B4-5FA6E67EA6BC}" srcOrd="0" destOrd="0" presId="urn:microsoft.com/office/officeart/2005/8/layout/cycle4"/>
    <dgm:cxn modelId="{94986CA0-C6EA-A740-9738-C1972D8E9D34}" type="presOf" srcId="{F9AD982E-FB6E-7C43-943F-104B9DD2F6FB}" destId="{E493450C-E9D0-774C-89E7-1541AECF2E86}" srcOrd="0" destOrd="3" presId="urn:microsoft.com/office/officeart/2005/8/layout/cycle4"/>
    <dgm:cxn modelId="{EFFEE3A0-D9CD-0540-9041-1EB57C82C59C}" type="presOf" srcId="{331EE73B-B56A-A149-973C-13D5F084F373}" destId="{79DBFB0F-0213-C04F-A191-01FA34DF6EF0}" srcOrd="0" destOrd="1" presId="urn:microsoft.com/office/officeart/2005/8/layout/cycle4"/>
    <dgm:cxn modelId="{7E2913A4-88E8-2E48-A521-10830FE1F5C1}" srcId="{6303E19B-1E08-2249-983B-0B2D22F4ED4B}" destId="{4B52DDFA-DE07-C94A-A06D-B37E619D035D}" srcOrd="2" destOrd="0" parTransId="{3CA7DE0C-22CC-5645-A44E-3707D615B347}" sibTransId="{B8011B35-6545-AA44-B65E-0F47E5CA1725}"/>
    <dgm:cxn modelId="{716606A8-C4B9-8E4E-B143-EBC73D6016AB}" srcId="{080BFE40-0A0E-5042-A428-ECA1A4CFF53F}" destId="{E1DF54C2-C1C2-894F-9874-D6A639E2BFAB}" srcOrd="1" destOrd="0" parTransId="{D119B123-C95F-8C4D-9359-9730A9E4A660}" sibTransId="{FDCA59AE-7278-304A-A211-6175C12CCF90}"/>
    <dgm:cxn modelId="{BDFEDFA9-F1C9-274D-A005-66D3177D3EB3}" type="presOf" srcId="{26C82139-6B1A-5840-8593-BAFF2836F729}" destId="{580BE545-9F5C-9649-96FD-AFF625C837FA}" srcOrd="1" destOrd="0" presId="urn:microsoft.com/office/officeart/2005/8/layout/cycle4"/>
    <dgm:cxn modelId="{FE2A49AA-D887-EC41-82A5-54B412A94370}" srcId="{6CE4C08B-3D12-8347-883A-0577244D550B}" destId="{4491D6E7-1DCD-1148-931C-2171ED9FE8B4}" srcOrd="5" destOrd="0" parTransId="{CDD1F96A-74F5-B145-B17C-4DC5C8848F1D}" sibTransId="{A4531562-1081-DD48-9890-8B67ED8F023A}"/>
    <dgm:cxn modelId="{E2A6FCAE-BBA6-4C4C-9CBF-1D20599D1059}" type="presOf" srcId="{38F1C6FD-1C2E-9346-ADBA-25B18C5FAF99}" destId="{B66F4765-A99A-5449-A461-6F2F1C249DFE}" srcOrd="0" destOrd="0" presId="urn:microsoft.com/office/officeart/2005/8/layout/cycle4"/>
    <dgm:cxn modelId="{B7D38DB1-81E1-BE43-AC6B-D5707090B7D0}" type="presOf" srcId="{4491D6E7-1DCD-1148-931C-2171ED9FE8B4}" destId="{90BB6981-78A6-2C40-BEAD-53911ED6E3C0}" srcOrd="1" destOrd="5" presId="urn:microsoft.com/office/officeart/2005/8/layout/cycle4"/>
    <dgm:cxn modelId="{F8BA29B7-F5CF-4A49-ABD5-846E67146406}" type="presOf" srcId="{6CE4C08B-3D12-8347-883A-0577244D550B}" destId="{F0478703-AF59-554C-9B02-85692B3195A5}" srcOrd="0" destOrd="0" presId="urn:microsoft.com/office/officeart/2005/8/layout/cycle4"/>
    <dgm:cxn modelId="{3253A6C2-659B-7F44-9401-045E1828049F}" type="presOf" srcId="{6303E19B-1E08-2249-983B-0B2D22F4ED4B}" destId="{DA30DE4D-79A1-3047-9579-75BF649F770A}" srcOrd="0" destOrd="0" presId="urn:microsoft.com/office/officeart/2005/8/layout/cycle4"/>
    <dgm:cxn modelId="{562585CA-1004-EB44-9D16-10DAACE3FA85}" type="presOf" srcId="{331EE73B-B56A-A149-973C-13D5F084F373}" destId="{90BB6981-78A6-2C40-BEAD-53911ED6E3C0}" srcOrd="1" destOrd="1" presId="urn:microsoft.com/office/officeart/2005/8/layout/cycle4"/>
    <dgm:cxn modelId="{D5B850CC-5F87-BD40-88B5-EFFAECA02E4E}" type="presOf" srcId="{2DE5E74D-20E8-D546-A745-BD580F17414B}" destId="{E10C69EA-1E3C-E941-AA3B-A54B58BF666A}" srcOrd="1" destOrd="0" presId="urn:microsoft.com/office/officeart/2005/8/layout/cycle4"/>
    <dgm:cxn modelId="{FE3661CC-FBDF-364E-8447-F6B08E6C3207}" type="presOf" srcId="{4491D6E7-1DCD-1148-931C-2171ED9FE8B4}" destId="{79DBFB0F-0213-C04F-A191-01FA34DF6EF0}" srcOrd="0" destOrd="5" presId="urn:microsoft.com/office/officeart/2005/8/layout/cycle4"/>
    <dgm:cxn modelId="{FE0B9CCC-8066-2343-8F1B-E2B60F65801E}" type="presOf" srcId="{0479F790-8E31-8744-A51D-0D96FEDD569E}" destId="{90BB6981-78A6-2C40-BEAD-53911ED6E3C0}" srcOrd="1" destOrd="0" presId="urn:microsoft.com/office/officeart/2005/8/layout/cycle4"/>
    <dgm:cxn modelId="{5E03FBD2-052B-CF45-9C5C-BEE8174BDC1C}" srcId="{6303E19B-1E08-2249-983B-0B2D22F4ED4B}" destId="{F9AD982E-FB6E-7C43-943F-104B9DD2F6FB}" srcOrd="3" destOrd="0" parTransId="{0F970650-A87C-6B4B-9772-E1881E066AB8}" sibTransId="{ADDE7815-07E6-614C-BF86-ED23AB843E2C}"/>
    <dgm:cxn modelId="{1749FBD2-171E-7C40-81E1-D8CB15355039}" type="presOf" srcId="{A017661F-89B8-EE43-BF9D-5267F11E5EC1}" destId="{FF1932C7-B2F4-2142-83B4-5FA6E67EA6BC}" srcOrd="0" destOrd="1" presId="urn:microsoft.com/office/officeart/2005/8/layout/cycle4"/>
    <dgm:cxn modelId="{17E3E4D4-E486-4B42-9199-1281BB1F4926}" type="presOf" srcId="{D46EAF3A-CB02-9544-901F-C0F094262B27}" destId="{AB9439B4-ADE7-BD42-82C7-77CBE67C8BD0}" srcOrd="0" destOrd="2" presId="urn:microsoft.com/office/officeart/2005/8/layout/cycle4"/>
    <dgm:cxn modelId="{751753D7-386F-F34C-98CC-96855BAEEA88}" srcId="{080BFE40-0A0E-5042-A428-ECA1A4CFF53F}" destId="{6AC752FE-8214-B24E-92D0-94FCC2E1A162}" srcOrd="3" destOrd="0" parTransId="{9FC7B55B-5436-A34D-B755-5D07D5B8AAF7}" sibTransId="{AE343776-D644-1B4E-95F4-37F9FAEE1574}"/>
    <dgm:cxn modelId="{B865D5DC-A274-8D4F-9D47-5181059AA16B}" srcId="{38F1C6FD-1C2E-9346-ADBA-25B18C5FAF99}" destId="{A017661F-89B8-EE43-BF9D-5267F11E5EC1}" srcOrd="1" destOrd="0" parTransId="{1C7BA12F-2578-C740-A9FE-24EABDEC49F1}" sibTransId="{AEB4CE25-DC05-BE4A-80ED-EE770AB9E165}"/>
    <dgm:cxn modelId="{68CE34DD-B0BA-BB49-9EB7-0176C4496A83}" srcId="{3AE6D5E8-FDE4-F54E-A340-7B06D87FE97B}" destId="{080BFE40-0A0E-5042-A428-ECA1A4CFF53F}" srcOrd="1" destOrd="0" parTransId="{2898D575-AED3-3344-8417-473152606FC8}" sibTransId="{211E157C-B3FF-1A49-AC49-9C745A74E8DD}"/>
    <dgm:cxn modelId="{4941DEDD-C249-2048-846B-A38C03A5A4B6}" type="presOf" srcId="{8D92F6FF-24C0-9949-8822-B0AAB4DF2421}" destId="{90BB6981-78A6-2C40-BEAD-53911ED6E3C0}" srcOrd="1" destOrd="3" presId="urn:microsoft.com/office/officeart/2005/8/layout/cycle4"/>
    <dgm:cxn modelId="{7B24FFE0-9B9F-734E-8CB8-01CBF7FC3FE7}" type="presOf" srcId="{26C82139-6B1A-5840-8593-BAFF2836F729}" destId="{AB9439B4-ADE7-BD42-82C7-77CBE67C8BD0}" srcOrd="0" destOrd="0" presId="urn:microsoft.com/office/officeart/2005/8/layout/cycle4"/>
    <dgm:cxn modelId="{561F07E2-AEC6-F24C-88FF-8635DBCE72EF}" type="presOf" srcId="{0479F790-8E31-8744-A51D-0D96FEDD569E}" destId="{79DBFB0F-0213-C04F-A191-01FA34DF6EF0}" srcOrd="0" destOrd="0" presId="urn:microsoft.com/office/officeart/2005/8/layout/cycle4"/>
    <dgm:cxn modelId="{1AC87BE2-5FCB-7B40-A1F2-3981B1026622}" type="presOf" srcId="{A602DB5F-4169-364A-8C22-D419F0866AD2}" destId="{E10C69EA-1E3C-E941-AA3B-A54B58BF666A}" srcOrd="1" destOrd="2" presId="urn:microsoft.com/office/officeart/2005/8/layout/cycle4"/>
    <dgm:cxn modelId="{B91922E5-A86C-074E-A63C-A4B361EDEB33}" srcId="{3AE6D5E8-FDE4-F54E-A340-7B06D87FE97B}" destId="{6303E19B-1E08-2249-983B-0B2D22F4ED4B}" srcOrd="0" destOrd="0" parTransId="{615FFE3E-4657-854B-94B3-5DC675D52E97}" sibTransId="{CD155E1A-4254-904C-931D-A93022C30E36}"/>
    <dgm:cxn modelId="{83CEE8E7-2DE2-B840-86ED-6814ADA53785}" srcId="{6CE4C08B-3D12-8347-883A-0577244D550B}" destId="{12421A98-2B1C-1641-83C5-BE0D43B6F808}" srcOrd="2" destOrd="0" parTransId="{F026F540-8D95-9D43-890D-D31C9D63F527}" sibTransId="{B50E9B8B-02DF-9541-95E1-A5A3F5729E46}"/>
    <dgm:cxn modelId="{20E621F8-0B9A-2D4D-A94D-8CB79EC345E0}" srcId="{080BFE40-0A0E-5042-A428-ECA1A4CFF53F}" destId="{D46EAF3A-CB02-9544-901F-C0F094262B27}" srcOrd="2" destOrd="0" parTransId="{1F2546A3-4229-8845-913C-903095719F5C}" sibTransId="{494DB348-D63B-F24D-A0D8-780745601535}"/>
    <dgm:cxn modelId="{454C551B-F947-AF4A-8E55-7D38351F944A}" type="presParOf" srcId="{D2085233-91F0-FB4B-82B1-3A21A1422B56}" destId="{EBD64306-6F83-2A43-8C3E-21AAEE71D7BC}" srcOrd="0" destOrd="0" presId="urn:microsoft.com/office/officeart/2005/8/layout/cycle4"/>
    <dgm:cxn modelId="{136FC436-191E-4249-A38C-3CF616ACC344}" type="presParOf" srcId="{EBD64306-6F83-2A43-8C3E-21AAEE71D7BC}" destId="{152E6681-8260-564F-9BCE-CCC3627C8C3B}" srcOrd="0" destOrd="0" presId="urn:microsoft.com/office/officeart/2005/8/layout/cycle4"/>
    <dgm:cxn modelId="{7EC92275-BF04-C64E-8814-5C949F84B44D}" type="presParOf" srcId="{152E6681-8260-564F-9BCE-CCC3627C8C3B}" destId="{E493450C-E9D0-774C-89E7-1541AECF2E86}" srcOrd="0" destOrd="0" presId="urn:microsoft.com/office/officeart/2005/8/layout/cycle4"/>
    <dgm:cxn modelId="{112EEE9E-39AC-AA4C-8EDF-32EE774C0410}" type="presParOf" srcId="{152E6681-8260-564F-9BCE-CCC3627C8C3B}" destId="{5882B1A9-01BF-C54B-AD22-62525636F7F7}" srcOrd="1" destOrd="0" presId="urn:microsoft.com/office/officeart/2005/8/layout/cycle4"/>
    <dgm:cxn modelId="{F2FC0034-3D53-B348-95B8-4592C8A91368}" type="presParOf" srcId="{EBD64306-6F83-2A43-8C3E-21AAEE71D7BC}" destId="{374B0258-750B-3543-B43C-F41BA2ABB2E8}" srcOrd="1" destOrd="0" presId="urn:microsoft.com/office/officeart/2005/8/layout/cycle4"/>
    <dgm:cxn modelId="{F6E69B30-D47E-9344-A03E-5BF6659E0264}" type="presParOf" srcId="{374B0258-750B-3543-B43C-F41BA2ABB2E8}" destId="{AB9439B4-ADE7-BD42-82C7-77CBE67C8BD0}" srcOrd="0" destOrd="0" presId="urn:microsoft.com/office/officeart/2005/8/layout/cycle4"/>
    <dgm:cxn modelId="{9C0AD97A-4286-414F-8F3B-FD77256B193F}" type="presParOf" srcId="{374B0258-750B-3543-B43C-F41BA2ABB2E8}" destId="{580BE545-9F5C-9649-96FD-AFF625C837FA}" srcOrd="1" destOrd="0" presId="urn:microsoft.com/office/officeart/2005/8/layout/cycle4"/>
    <dgm:cxn modelId="{6D1EA1D5-F183-E74F-BE57-B405B31F6AAE}" type="presParOf" srcId="{EBD64306-6F83-2A43-8C3E-21AAEE71D7BC}" destId="{F9CE77A9-1ABC-7C4A-BB8F-B7BE860A57D1}" srcOrd="2" destOrd="0" presId="urn:microsoft.com/office/officeart/2005/8/layout/cycle4"/>
    <dgm:cxn modelId="{ED0348FF-34F1-FE48-9D08-67D38DDA8452}" type="presParOf" srcId="{F9CE77A9-1ABC-7C4A-BB8F-B7BE860A57D1}" destId="{79DBFB0F-0213-C04F-A191-01FA34DF6EF0}" srcOrd="0" destOrd="0" presId="urn:microsoft.com/office/officeart/2005/8/layout/cycle4"/>
    <dgm:cxn modelId="{67A96CEC-DAF4-8544-9172-82E2CD1310F9}" type="presParOf" srcId="{F9CE77A9-1ABC-7C4A-BB8F-B7BE860A57D1}" destId="{90BB6981-78A6-2C40-BEAD-53911ED6E3C0}" srcOrd="1" destOrd="0" presId="urn:microsoft.com/office/officeart/2005/8/layout/cycle4"/>
    <dgm:cxn modelId="{6AF49DC7-41D5-554E-9BD4-A2C91E634B12}" type="presParOf" srcId="{EBD64306-6F83-2A43-8C3E-21AAEE71D7BC}" destId="{321D3008-B634-A24F-9E27-74272A8B3CF5}" srcOrd="3" destOrd="0" presId="urn:microsoft.com/office/officeart/2005/8/layout/cycle4"/>
    <dgm:cxn modelId="{D8B6F165-10E0-6C40-BD4C-55CC88955FF1}" type="presParOf" srcId="{321D3008-B634-A24F-9E27-74272A8B3CF5}" destId="{FF1932C7-B2F4-2142-83B4-5FA6E67EA6BC}" srcOrd="0" destOrd="0" presId="urn:microsoft.com/office/officeart/2005/8/layout/cycle4"/>
    <dgm:cxn modelId="{4BE4FA9D-D4F3-3846-B3F0-25E9310CB657}" type="presParOf" srcId="{321D3008-B634-A24F-9E27-74272A8B3CF5}" destId="{E10C69EA-1E3C-E941-AA3B-A54B58BF666A}" srcOrd="1" destOrd="0" presId="urn:microsoft.com/office/officeart/2005/8/layout/cycle4"/>
    <dgm:cxn modelId="{A9EE53E5-92AF-1041-B80E-00BFFC1E893E}" type="presParOf" srcId="{EBD64306-6F83-2A43-8C3E-21AAEE71D7BC}" destId="{F07C9F4E-3B5A-B446-B72F-180462F43EB7}" srcOrd="4" destOrd="0" presId="urn:microsoft.com/office/officeart/2005/8/layout/cycle4"/>
    <dgm:cxn modelId="{BAC66304-889C-844D-A473-81E4B37F6DD4}" type="presParOf" srcId="{D2085233-91F0-FB4B-82B1-3A21A1422B56}" destId="{E7ABD172-E3D7-3849-92A0-533C2F5091EE}" srcOrd="1" destOrd="0" presId="urn:microsoft.com/office/officeart/2005/8/layout/cycle4"/>
    <dgm:cxn modelId="{A891C2B5-E310-0647-A81F-131216A05BE4}" type="presParOf" srcId="{E7ABD172-E3D7-3849-92A0-533C2F5091EE}" destId="{DA30DE4D-79A1-3047-9579-75BF649F770A}" srcOrd="0" destOrd="0" presId="urn:microsoft.com/office/officeart/2005/8/layout/cycle4"/>
    <dgm:cxn modelId="{9A1BB54A-945E-554B-8BC8-68030263E30B}" type="presParOf" srcId="{E7ABD172-E3D7-3849-92A0-533C2F5091EE}" destId="{1E0F8A65-B768-484D-8458-226E78BA3425}" srcOrd="1" destOrd="0" presId="urn:microsoft.com/office/officeart/2005/8/layout/cycle4"/>
    <dgm:cxn modelId="{1DA20BD4-B006-4948-959A-C24A4D56B35B}" type="presParOf" srcId="{E7ABD172-E3D7-3849-92A0-533C2F5091EE}" destId="{F0478703-AF59-554C-9B02-85692B3195A5}" srcOrd="2" destOrd="0" presId="urn:microsoft.com/office/officeart/2005/8/layout/cycle4"/>
    <dgm:cxn modelId="{1570D495-4DC1-8547-AE2D-5AEB2CAA96D8}" type="presParOf" srcId="{E7ABD172-E3D7-3849-92A0-533C2F5091EE}" destId="{B66F4765-A99A-5449-A461-6F2F1C249DFE}" srcOrd="3" destOrd="0" presId="urn:microsoft.com/office/officeart/2005/8/layout/cycle4"/>
    <dgm:cxn modelId="{990DAA9A-4285-D544-BB7E-89D18247AA6F}" type="presParOf" srcId="{E7ABD172-E3D7-3849-92A0-533C2F5091EE}" destId="{8C7F1E52-6B68-4A4E-86B4-58978909CD13}" srcOrd="4" destOrd="0" presId="urn:microsoft.com/office/officeart/2005/8/layout/cycle4"/>
    <dgm:cxn modelId="{CCAEF546-C64D-6D4F-ABCB-9E70B6A510DD}" type="presParOf" srcId="{D2085233-91F0-FB4B-82B1-3A21A1422B56}" destId="{A865FE18-EF8E-584C-9190-AFB6890981E6}" srcOrd="2" destOrd="0" presId="urn:microsoft.com/office/officeart/2005/8/layout/cycle4"/>
    <dgm:cxn modelId="{14FBD4A0-DFF0-B548-AB31-EB5228DCC591}" type="presParOf" srcId="{D2085233-91F0-FB4B-82B1-3A21A1422B56}" destId="{2F294A6D-D3B7-B94A-AE99-464CC5F90C2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F95175-7999-0B4F-9177-27A8F431195E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A560904-A386-024A-BBEF-475D6D7F979F}">
      <dgm:prSet phldrT="[Text]"/>
      <dgm:spPr/>
      <dgm:t>
        <a:bodyPr/>
        <a:lstStyle/>
        <a:p>
          <a:endParaRPr lang="en-US"/>
        </a:p>
      </dgm:t>
    </dgm:pt>
    <dgm:pt modelId="{854C9E40-55F9-964B-9A47-A6B466089C1B}" type="parTrans" cxnId="{EF3D1114-D26B-1546-8D12-C3391C02A213}">
      <dgm:prSet/>
      <dgm:spPr/>
      <dgm:t>
        <a:bodyPr/>
        <a:lstStyle/>
        <a:p>
          <a:endParaRPr lang="en-US"/>
        </a:p>
      </dgm:t>
    </dgm:pt>
    <dgm:pt modelId="{AF293529-4DC5-B946-A365-CF3738EDBE3E}" type="sibTrans" cxnId="{EF3D1114-D26B-1546-8D12-C3391C02A213}">
      <dgm:prSet/>
      <dgm:spPr/>
      <dgm:t>
        <a:bodyPr/>
        <a:lstStyle/>
        <a:p>
          <a:endParaRPr lang="en-US"/>
        </a:p>
      </dgm:t>
    </dgm:pt>
    <dgm:pt modelId="{90E30B76-0A67-4047-9F1F-776FB3DD842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Preoperative Evaluation – </a:t>
          </a:r>
        </a:p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Anemia Screening</a:t>
          </a:r>
        </a:p>
      </dgm:t>
    </dgm:pt>
    <dgm:pt modelId="{58AAC33B-E5E1-DE46-86E0-03BBF5F22CF1}" type="parTrans" cxnId="{116610CC-F93D-7B43-A9BC-9A3A7A1BE95E}">
      <dgm:prSet/>
      <dgm:spPr/>
      <dgm:t>
        <a:bodyPr/>
        <a:lstStyle/>
        <a:p>
          <a:endParaRPr lang="en-US"/>
        </a:p>
      </dgm:t>
    </dgm:pt>
    <dgm:pt modelId="{BB88BC30-4E16-B34A-962D-D0D76084F150}" type="sibTrans" cxnId="{116610CC-F93D-7B43-A9BC-9A3A7A1BE95E}">
      <dgm:prSet/>
      <dgm:spPr/>
      <dgm:t>
        <a:bodyPr/>
        <a:lstStyle/>
        <a:p>
          <a:endParaRPr lang="en-US"/>
        </a:p>
      </dgm:t>
    </dgm:pt>
    <dgm:pt modelId="{3AF4C609-DFD6-BA4D-8E7A-A6D2546BBBAC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National Guidelines</a:t>
          </a:r>
        </a:p>
      </dgm:t>
    </dgm:pt>
    <dgm:pt modelId="{B6195282-3A24-704C-A724-E421E6E202BF}" type="parTrans" cxnId="{F0282B62-6CB5-D74D-B103-9E2BF0AA2230}">
      <dgm:prSet/>
      <dgm:spPr/>
      <dgm:t>
        <a:bodyPr/>
        <a:lstStyle/>
        <a:p>
          <a:endParaRPr lang="en-US"/>
        </a:p>
      </dgm:t>
    </dgm:pt>
    <dgm:pt modelId="{2143CF86-AF88-DA46-9984-C3BC3658726B}" type="sibTrans" cxnId="{F0282B62-6CB5-D74D-B103-9E2BF0AA2230}">
      <dgm:prSet/>
      <dgm:spPr/>
      <dgm:t>
        <a:bodyPr/>
        <a:lstStyle/>
        <a:p>
          <a:endParaRPr lang="en-US"/>
        </a:p>
      </dgm:t>
    </dgm:pt>
    <dgm:pt modelId="{13E8C22C-AE40-494D-80A3-846F0865B60D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Online PBM education</a:t>
          </a:r>
          <a:r>
            <a:rPr lang="en-US"/>
            <a:t> </a:t>
          </a:r>
        </a:p>
      </dgm:t>
    </dgm:pt>
    <dgm:pt modelId="{F2C8D564-A025-6948-8474-6A68288B0F2D}" type="parTrans" cxnId="{662F2C81-639F-8C4B-818D-45FA613641AF}">
      <dgm:prSet/>
      <dgm:spPr/>
      <dgm:t>
        <a:bodyPr/>
        <a:lstStyle/>
        <a:p>
          <a:endParaRPr lang="en-US"/>
        </a:p>
      </dgm:t>
    </dgm:pt>
    <dgm:pt modelId="{8353DDCB-4AA5-1946-BB77-1E302A831D72}" type="sibTrans" cxnId="{662F2C81-639F-8C4B-818D-45FA613641AF}">
      <dgm:prSet/>
      <dgm:spPr/>
      <dgm:t>
        <a:bodyPr/>
        <a:lstStyle/>
        <a:p>
          <a:endParaRPr lang="en-US"/>
        </a:p>
      </dgm:t>
    </dgm:pt>
    <dgm:pt modelId="{3C4171BD-4284-8A4F-A0F4-D39EE82225EE}" type="pres">
      <dgm:prSet presAssocID="{BBF95175-7999-0B4F-9177-27A8F431195E}" presName="vert0" presStyleCnt="0">
        <dgm:presLayoutVars>
          <dgm:dir/>
          <dgm:animOne val="branch"/>
          <dgm:animLvl val="lvl"/>
        </dgm:presLayoutVars>
      </dgm:prSet>
      <dgm:spPr/>
    </dgm:pt>
    <dgm:pt modelId="{64804584-4E6C-684B-A0C9-C25A10B41B62}" type="pres">
      <dgm:prSet presAssocID="{FA560904-A386-024A-BBEF-475D6D7F979F}" presName="thickLine" presStyleLbl="alignNode1" presStyleIdx="0" presStyleCnt="1"/>
      <dgm:spPr/>
    </dgm:pt>
    <dgm:pt modelId="{C54A7259-52F4-7345-9193-8F195E196B29}" type="pres">
      <dgm:prSet presAssocID="{FA560904-A386-024A-BBEF-475D6D7F979F}" presName="horz1" presStyleCnt="0"/>
      <dgm:spPr/>
    </dgm:pt>
    <dgm:pt modelId="{E9562651-B448-B646-AF52-9E19B6925422}" type="pres">
      <dgm:prSet presAssocID="{FA560904-A386-024A-BBEF-475D6D7F979F}" presName="tx1" presStyleLbl="revTx" presStyleIdx="0" presStyleCnt="4"/>
      <dgm:spPr/>
    </dgm:pt>
    <dgm:pt modelId="{4C177583-8AB0-A744-91F4-D98C21D2189E}" type="pres">
      <dgm:prSet presAssocID="{FA560904-A386-024A-BBEF-475D6D7F979F}" presName="vert1" presStyleCnt="0"/>
      <dgm:spPr/>
    </dgm:pt>
    <dgm:pt modelId="{7CC9E9E1-67A1-3348-BDCB-8ED78B79EB05}" type="pres">
      <dgm:prSet presAssocID="{90E30B76-0A67-4047-9F1F-776FB3DD8421}" presName="vertSpace2a" presStyleCnt="0"/>
      <dgm:spPr/>
    </dgm:pt>
    <dgm:pt modelId="{447E2E4C-B553-5049-8146-CDDE76A6A577}" type="pres">
      <dgm:prSet presAssocID="{90E30B76-0A67-4047-9F1F-776FB3DD8421}" presName="horz2" presStyleCnt="0"/>
      <dgm:spPr/>
    </dgm:pt>
    <dgm:pt modelId="{47C88A9E-9C26-C646-AB13-291CDF7D4551}" type="pres">
      <dgm:prSet presAssocID="{90E30B76-0A67-4047-9F1F-776FB3DD8421}" presName="horzSpace2" presStyleCnt="0"/>
      <dgm:spPr/>
    </dgm:pt>
    <dgm:pt modelId="{38B2EF67-BF4D-FB48-9E2D-0089E25A20DF}" type="pres">
      <dgm:prSet presAssocID="{90E30B76-0A67-4047-9F1F-776FB3DD8421}" presName="tx2" presStyleLbl="revTx" presStyleIdx="1" presStyleCnt="4"/>
      <dgm:spPr/>
    </dgm:pt>
    <dgm:pt modelId="{83FF9226-B000-B248-938D-472D7F01F2BF}" type="pres">
      <dgm:prSet presAssocID="{90E30B76-0A67-4047-9F1F-776FB3DD8421}" presName="vert2" presStyleCnt="0"/>
      <dgm:spPr/>
    </dgm:pt>
    <dgm:pt modelId="{6BCCE892-4C46-9C46-BC71-2FBB709C0FAD}" type="pres">
      <dgm:prSet presAssocID="{90E30B76-0A67-4047-9F1F-776FB3DD8421}" presName="thinLine2b" presStyleLbl="callout" presStyleIdx="0" presStyleCnt="3"/>
      <dgm:spPr/>
    </dgm:pt>
    <dgm:pt modelId="{69E3A804-D83E-9E4F-952A-84A7E5382A7D}" type="pres">
      <dgm:prSet presAssocID="{90E30B76-0A67-4047-9F1F-776FB3DD8421}" presName="vertSpace2b" presStyleCnt="0"/>
      <dgm:spPr/>
    </dgm:pt>
    <dgm:pt modelId="{6068A5F5-8E41-EB4D-BA7C-8DFC82A98FB8}" type="pres">
      <dgm:prSet presAssocID="{3AF4C609-DFD6-BA4D-8E7A-A6D2546BBBAC}" presName="horz2" presStyleCnt="0"/>
      <dgm:spPr/>
    </dgm:pt>
    <dgm:pt modelId="{AF8115F6-F4F5-4446-AE99-43DB139D5AD7}" type="pres">
      <dgm:prSet presAssocID="{3AF4C609-DFD6-BA4D-8E7A-A6D2546BBBAC}" presName="horzSpace2" presStyleCnt="0"/>
      <dgm:spPr/>
    </dgm:pt>
    <dgm:pt modelId="{95788CAB-24E5-924B-BC93-04D6BD0CF00B}" type="pres">
      <dgm:prSet presAssocID="{3AF4C609-DFD6-BA4D-8E7A-A6D2546BBBAC}" presName="tx2" presStyleLbl="revTx" presStyleIdx="2" presStyleCnt="4"/>
      <dgm:spPr/>
    </dgm:pt>
    <dgm:pt modelId="{9FBA4590-4717-434A-8A67-09D56EB22D4A}" type="pres">
      <dgm:prSet presAssocID="{3AF4C609-DFD6-BA4D-8E7A-A6D2546BBBAC}" presName="vert2" presStyleCnt="0"/>
      <dgm:spPr/>
    </dgm:pt>
    <dgm:pt modelId="{A725246F-9440-F747-84D1-78A08BA0FE8A}" type="pres">
      <dgm:prSet presAssocID="{3AF4C609-DFD6-BA4D-8E7A-A6D2546BBBAC}" presName="thinLine2b" presStyleLbl="callout" presStyleIdx="1" presStyleCnt="3"/>
      <dgm:spPr/>
    </dgm:pt>
    <dgm:pt modelId="{ACD21838-3E9C-494A-AFBD-1AF83AF3A30A}" type="pres">
      <dgm:prSet presAssocID="{3AF4C609-DFD6-BA4D-8E7A-A6D2546BBBAC}" presName="vertSpace2b" presStyleCnt="0"/>
      <dgm:spPr/>
    </dgm:pt>
    <dgm:pt modelId="{255A2B5D-A86C-814E-AAB7-F26BBFF8E0AF}" type="pres">
      <dgm:prSet presAssocID="{13E8C22C-AE40-494D-80A3-846F0865B60D}" presName="horz2" presStyleCnt="0"/>
      <dgm:spPr/>
    </dgm:pt>
    <dgm:pt modelId="{A86F7A57-EACC-5A4C-AC17-689A49BF7929}" type="pres">
      <dgm:prSet presAssocID="{13E8C22C-AE40-494D-80A3-846F0865B60D}" presName="horzSpace2" presStyleCnt="0"/>
      <dgm:spPr/>
    </dgm:pt>
    <dgm:pt modelId="{DD198F3F-A746-C74A-81FB-2B5898228B6F}" type="pres">
      <dgm:prSet presAssocID="{13E8C22C-AE40-494D-80A3-846F0865B60D}" presName="tx2" presStyleLbl="revTx" presStyleIdx="3" presStyleCnt="4"/>
      <dgm:spPr/>
    </dgm:pt>
    <dgm:pt modelId="{A88A9878-CF87-7A4B-83FC-23B4828F796A}" type="pres">
      <dgm:prSet presAssocID="{13E8C22C-AE40-494D-80A3-846F0865B60D}" presName="vert2" presStyleCnt="0"/>
      <dgm:spPr/>
    </dgm:pt>
    <dgm:pt modelId="{F43B5AFA-AC65-7A48-A434-FAD19E8C691B}" type="pres">
      <dgm:prSet presAssocID="{13E8C22C-AE40-494D-80A3-846F0865B60D}" presName="thinLine2b" presStyleLbl="callout" presStyleIdx="2" presStyleCnt="3"/>
      <dgm:spPr/>
    </dgm:pt>
    <dgm:pt modelId="{DD393452-312E-CA44-A302-56849F75042A}" type="pres">
      <dgm:prSet presAssocID="{13E8C22C-AE40-494D-80A3-846F0865B60D}" presName="vertSpace2b" presStyleCnt="0"/>
      <dgm:spPr/>
    </dgm:pt>
  </dgm:ptLst>
  <dgm:cxnLst>
    <dgm:cxn modelId="{EF3D1114-D26B-1546-8D12-C3391C02A213}" srcId="{BBF95175-7999-0B4F-9177-27A8F431195E}" destId="{FA560904-A386-024A-BBEF-475D6D7F979F}" srcOrd="0" destOrd="0" parTransId="{854C9E40-55F9-964B-9A47-A6B466089C1B}" sibTransId="{AF293529-4DC5-B946-A365-CF3738EDBE3E}"/>
    <dgm:cxn modelId="{CCCF7B18-EB87-9C4D-AF29-A1B2AEC32FE8}" type="presOf" srcId="{90E30B76-0A67-4047-9F1F-776FB3DD8421}" destId="{38B2EF67-BF4D-FB48-9E2D-0089E25A20DF}" srcOrd="0" destOrd="0" presId="urn:microsoft.com/office/officeart/2008/layout/LinedList"/>
    <dgm:cxn modelId="{7596CF3E-AE22-6746-884D-6FF9BF68293C}" type="presOf" srcId="{BBF95175-7999-0B4F-9177-27A8F431195E}" destId="{3C4171BD-4284-8A4F-A0F4-D39EE82225EE}" srcOrd="0" destOrd="0" presId="urn:microsoft.com/office/officeart/2008/layout/LinedList"/>
    <dgm:cxn modelId="{F0282B62-6CB5-D74D-B103-9E2BF0AA2230}" srcId="{FA560904-A386-024A-BBEF-475D6D7F979F}" destId="{3AF4C609-DFD6-BA4D-8E7A-A6D2546BBBAC}" srcOrd="1" destOrd="0" parTransId="{B6195282-3A24-704C-A724-E421E6E202BF}" sibTransId="{2143CF86-AF88-DA46-9984-C3BC3658726B}"/>
    <dgm:cxn modelId="{D51B7B66-45AD-4F4B-9119-4515B0B8CCE2}" type="presOf" srcId="{FA560904-A386-024A-BBEF-475D6D7F979F}" destId="{E9562651-B448-B646-AF52-9E19B6925422}" srcOrd="0" destOrd="0" presId="urn:microsoft.com/office/officeart/2008/layout/LinedList"/>
    <dgm:cxn modelId="{662F2C81-639F-8C4B-818D-45FA613641AF}" srcId="{FA560904-A386-024A-BBEF-475D6D7F979F}" destId="{13E8C22C-AE40-494D-80A3-846F0865B60D}" srcOrd="2" destOrd="0" parTransId="{F2C8D564-A025-6948-8474-6A68288B0F2D}" sibTransId="{8353DDCB-4AA5-1946-BB77-1E302A831D72}"/>
    <dgm:cxn modelId="{B2C24689-3443-1E42-92ED-FBBD74A64E0A}" type="presOf" srcId="{13E8C22C-AE40-494D-80A3-846F0865B60D}" destId="{DD198F3F-A746-C74A-81FB-2B5898228B6F}" srcOrd="0" destOrd="0" presId="urn:microsoft.com/office/officeart/2008/layout/LinedList"/>
    <dgm:cxn modelId="{116610CC-F93D-7B43-A9BC-9A3A7A1BE95E}" srcId="{FA560904-A386-024A-BBEF-475D6D7F979F}" destId="{90E30B76-0A67-4047-9F1F-776FB3DD8421}" srcOrd="0" destOrd="0" parTransId="{58AAC33B-E5E1-DE46-86E0-03BBF5F22CF1}" sibTransId="{BB88BC30-4E16-B34A-962D-D0D76084F150}"/>
    <dgm:cxn modelId="{7F0B8CF2-15AF-BA43-A059-23F3A228B60F}" type="presOf" srcId="{3AF4C609-DFD6-BA4D-8E7A-A6D2546BBBAC}" destId="{95788CAB-24E5-924B-BC93-04D6BD0CF00B}" srcOrd="0" destOrd="0" presId="urn:microsoft.com/office/officeart/2008/layout/LinedList"/>
    <dgm:cxn modelId="{8E7C2B29-3E63-7249-A806-2A3D0182F9A4}" type="presParOf" srcId="{3C4171BD-4284-8A4F-A0F4-D39EE82225EE}" destId="{64804584-4E6C-684B-A0C9-C25A10B41B62}" srcOrd="0" destOrd="0" presId="urn:microsoft.com/office/officeart/2008/layout/LinedList"/>
    <dgm:cxn modelId="{CC47AD2B-82F2-704D-875B-95F5A8A726AD}" type="presParOf" srcId="{3C4171BD-4284-8A4F-A0F4-D39EE82225EE}" destId="{C54A7259-52F4-7345-9193-8F195E196B29}" srcOrd="1" destOrd="0" presId="urn:microsoft.com/office/officeart/2008/layout/LinedList"/>
    <dgm:cxn modelId="{9FBE5CBA-7B53-1243-AEEF-066F66E321EB}" type="presParOf" srcId="{C54A7259-52F4-7345-9193-8F195E196B29}" destId="{E9562651-B448-B646-AF52-9E19B6925422}" srcOrd="0" destOrd="0" presId="urn:microsoft.com/office/officeart/2008/layout/LinedList"/>
    <dgm:cxn modelId="{51F86D4D-6E9E-2E46-875C-A5BDFE366FD5}" type="presParOf" srcId="{C54A7259-52F4-7345-9193-8F195E196B29}" destId="{4C177583-8AB0-A744-91F4-D98C21D2189E}" srcOrd="1" destOrd="0" presId="urn:microsoft.com/office/officeart/2008/layout/LinedList"/>
    <dgm:cxn modelId="{90B9896D-1E95-4E4B-8BA8-A3F79771EDDA}" type="presParOf" srcId="{4C177583-8AB0-A744-91F4-D98C21D2189E}" destId="{7CC9E9E1-67A1-3348-BDCB-8ED78B79EB05}" srcOrd="0" destOrd="0" presId="urn:microsoft.com/office/officeart/2008/layout/LinedList"/>
    <dgm:cxn modelId="{6867385D-0968-A242-B50A-9675C212A567}" type="presParOf" srcId="{4C177583-8AB0-A744-91F4-D98C21D2189E}" destId="{447E2E4C-B553-5049-8146-CDDE76A6A577}" srcOrd="1" destOrd="0" presId="urn:microsoft.com/office/officeart/2008/layout/LinedList"/>
    <dgm:cxn modelId="{4DCAEEAE-E463-D749-A935-552736AC7901}" type="presParOf" srcId="{447E2E4C-B553-5049-8146-CDDE76A6A577}" destId="{47C88A9E-9C26-C646-AB13-291CDF7D4551}" srcOrd="0" destOrd="0" presId="urn:microsoft.com/office/officeart/2008/layout/LinedList"/>
    <dgm:cxn modelId="{BFCFC812-7E15-BA4A-902F-3DDD5E3FCA1E}" type="presParOf" srcId="{447E2E4C-B553-5049-8146-CDDE76A6A577}" destId="{38B2EF67-BF4D-FB48-9E2D-0089E25A20DF}" srcOrd="1" destOrd="0" presId="urn:microsoft.com/office/officeart/2008/layout/LinedList"/>
    <dgm:cxn modelId="{E41D179D-0C07-7F4B-B455-C2D21405783E}" type="presParOf" srcId="{447E2E4C-B553-5049-8146-CDDE76A6A577}" destId="{83FF9226-B000-B248-938D-472D7F01F2BF}" srcOrd="2" destOrd="0" presId="urn:microsoft.com/office/officeart/2008/layout/LinedList"/>
    <dgm:cxn modelId="{0DAFC10B-F26B-5A45-824B-B4756C38D139}" type="presParOf" srcId="{4C177583-8AB0-A744-91F4-D98C21D2189E}" destId="{6BCCE892-4C46-9C46-BC71-2FBB709C0FAD}" srcOrd="2" destOrd="0" presId="urn:microsoft.com/office/officeart/2008/layout/LinedList"/>
    <dgm:cxn modelId="{F039CFC9-0339-8440-84BD-37890BE331DB}" type="presParOf" srcId="{4C177583-8AB0-A744-91F4-D98C21D2189E}" destId="{69E3A804-D83E-9E4F-952A-84A7E5382A7D}" srcOrd="3" destOrd="0" presId="urn:microsoft.com/office/officeart/2008/layout/LinedList"/>
    <dgm:cxn modelId="{2FDA08C7-F40E-5E4A-87D7-7204D830ACDB}" type="presParOf" srcId="{4C177583-8AB0-A744-91F4-D98C21D2189E}" destId="{6068A5F5-8E41-EB4D-BA7C-8DFC82A98FB8}" srcOrd="4" destOrd="0" presId="urn:microsoft.com/office/officeart/2008/layout/LinedList"/>
    <dgm:cxn modelId="{54DD4098-870F-0647-8941-C6FF53A5629F}" type="presParOf" srcId="{6068A5F5-8E41-EB4D-BA7C-8DFC82A98FB8}" destId="{AF8115F6-F4F5-4446-AE99-43DB139D5AD7}" srcOrd="0" destOrd="0" presId="urn:microsoft.com/office/officeart/2008/layout/LinedList"/>
    <dgm:cxn modelId="{561BE1DD-0C2C-6548-8065-D6174C43AD7D}" type="presParOf" srcId="{6068A5F5-8E41-EB4D-BA7C-8DFC82A98FB8}" destId="{95788CAB-24E5-924B-BC93-04D6BD0CF00B}" srcOrd="1" destOrd="0" presId="urn:microsoft.com/office/officeart/2008/layout/LinedList"/>
    <dgm:cxn modelId="{982778AA-AA1D-7D4E-9FD5-D3DDE82E6A47}" type="presParOf" srcId="{6068A5F5-8E41-EB4D-BA7C-8DFC82A98FB8}" destId="{9FBA4590-4717-434A-8A67-09D56EB22D4A}" srcOrd="2" destOrd="0" presId="urn:microsoft.com/office/officeart/2008/layout/LinedList"/>
    <dgm:cxn modelId="{930C624A-DBB7-1B47-8723-7121F4C821DA}" type="presParOf" srcId="{4C177583-8AB0-A744-91F4-D98C21D2189E}" destId="{A725246F-9440-F747-84D1-78A08BA0FE8A}" srcOrd="5" destOrd="0" presId="urn:microsoft.com/office/officeart/2008/layout/LinedList"/>
    <dgm:cxn modelId="{AF2ED632-A513-B445-8F92-6B8CD17A36A6}" type="presParOf" srcId="{4C177583-8AB0-A744-91F4-D98C21D2189E}" destId="{ACD21838-3E9C-494A-AFBD-1AF83AF3A30A}" srcOrd="6" destOrd="0" presId="urn:microsoft.com/office/officeart/2008/layout/LinedList"/>
    <dgm:cxn modelId="{EF30D429-FF85-2E48-9C71-45FA86EF3205}" type="presParOf" srcId="{4C177583-8AB0-A744-91F4-D98C21D2189E}" destId="{255A2B5D-A86C-814E-AAB7-F26BBFF8E0AF}" srcOrd="7" destOrd="0" presId="urn:microsoft.com/office/officeart/2008/layout/LinedList"/>
    <dgm:cxn modelId="{508096F4-84AC-D649-88D4-80A814CE1850}" type="presParOf" srcId="{255A2B5D-A86C-814E-AAB7-F26BBFF8E0AF}" destId="{A86F7A57-EACC-5A4C-AC17-689A49BF7929}" srcOrd="0" destOrd="0" presId="urn:microsoft.com/office/officeart/2008/layout/LinedList"/>
    <dgm:cxn modelId="{7B41659F-82D9-024A-800D-36020E442687}" type="presParOf" srcId="{255A2B5D-A86C-814E-AAB7-F26BBFF8E0AF}" destId="{DD198F3F-A746-C74A-81FB-2B5898228B6F}" srcOrd="1" destOrd="0" presId="urn:microsoft.com/office/officeart/2008/layout/LinedList"/>
    <dgm:cxn modelId="{B966A4A7-F593-9045-9568-F77960CAB235}" type="presParOf" srcId="{255A2B5D-A86C-814E-AAB7-F26BBFF8E0AF}" destId="{A88A9878-CF87-7A4B-83FC-23B4828F796A}" srcOrd="2" destOrd="0" presId="urn:microsoft.com/office/officeart/2008/layout/LinedList"/>
    <dgm:cxn modelId="{536EDB90-C85F-794A-8778-B8D1E49D7CA1}" type="presParOf" srcId="{4C177583-8AB0-A744-91F4-D98C21D2189E}" destId="{F43B5AFA-AC65-7A48-A434-FAD19E8C691B}" srcOrd="8" destOrd="0" presId="urn:microsoft.com/office/officeart/2008/layout/LinedList"/>
    <dgm:cxn modelId="{1258BD50-4232-9D42-9B3A-989BE0DAACA0}" type="presParOf" srcId="{4C177583-8AB0-A744-91F4-D98C21D2189E}" destId="{DD393452-312E-CA44-A302-56849F75042A}" srcOrd="9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9538D9-EF61-498A-8F83-00FB5F61896A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D0CE57-E3C7-4214-BD70-B7094D4937F8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Structured bleeding history </a:t>
          </a:r>
        </a:p>
      </dgm:t>
    </dgm:pt>
    <dgm:pt modelId="{A526A96D-CD70-49A5-A96B-DC44D0C0E3C2}" type="parTrans" cxnId="{8D72D4B2-1776-411F-ADC5-0006382B0BBA}">
      <dgm:prSet/>
      <dgm:spPr/>
      <dgm:t>
        <a:bodyPr/>
        <a:lstStyle/>
        <a:p>
          <a:endParaRPr lang="en-US"/>
        </a:p>
      </dgm:t>
    </dgm:pt>
    <dgm:pt modelId="{DA215754-0A30-4459-8749-03FFD6F9F1E3}" type="sibTrans" cxnId="{8D72D4B2-1776-411F-ADC5-0006382B0BBA}">
      <dgm:prSet/>
      <dgm:spPr/>
      <dgm:t>
        <a:bodyPr/>
        <a:lstStyle/>
        <a:p>
          <a:endParaRPr lang="en-US"/>
        </a:p>
      </dgm:t>
    </dgm:pt>
    <dgm:pt modelId="{C7559D01-8411-4F10-A991-066DD15C7A04}">
      <dgm:prSet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screening for bleeding disorders prior to surgery</a:t>
          </a:r>
        </a:p>
      </dgm:t>
    </dgm:pt>
    <dgm:pt modelId="{01E56905-ECDB-43A8-A336-6C6067121BCF}" type="parTrans" cxnId="{834FA993-4F5D-44EC-99C7-DC33BD3DD7F0}">
      <dgm:prSet/>
      <dgm:spPr/>
      <dgm:t>
        <a:bodyPr/>
        <a:lstStyle/>
        <a:p>
          <a:endParaRPr lang="en-US"/>
        </a:p>
      </dgm:t>
    </dgm:pt>
    <dgm:pt modelId="{81B156F9-CEAD-4B69-A6A5-76E9DE003572}" type="sibTrans" cxnId="{834FA993-4F5D-44EC-99C7-DC33BD3DD7F0}">
      <dgm:prSet/>
      <dgm:spPr/>
      <dgm:t>
        <a:bodyPr/>
        <a:lstStyle/>
        <a:p>
          <a:endParaRPr lang="en-US"/>
        </a:p>
      </dgm:t>
    </dgm:pt>
    <dgm:pt modelId="{4EAE7F5F-9B59-495F-BD4F-8213CDB339C4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Coagulation tests</a:t>
          </a:r>
        </a:p>
      </dgm:t>
    </dgm:pt>
    <dgm:pt modelId="{0EAC03E8-8881-4A06-9054-0C7DE9C79F1C}" type="parTrans" cxnId="{8FCC4A8C-2B05-434F-870B-BC18F8B75986}">
      <dgm:prSet/>
      <dgm:spPr/>
      <dgm:t>
        <a:bodyPr/>
        <a:lstStyle/>
        <a:p>
          <a:endParaRPr lang="en-US"/>
        </a:p>
      </dgm:t>
    </dgm:pt>
    <dgm:pt modelId="{E6EA998E-7B7B-4A3E-9F64-E4FE1A2CDE6D}" type="sibTrans" cxnId="{8FCC4A8C-2B05-434F-870B-BC18F8B75986}">
      <dgm:prSet/>
      <dgm:spPr/>
      <dgm:t>
        <a:bodyPr/>
        <a:lstStyle/>
        <a:p>
          <a:endParaRPr lang="en-US"/>
        </a:p>
      </dgm:t>
    </dgm:pt>
    <dgm:pt modelId="{2BC0E0C8-7ADF-41F8-9611-ECED0BD3810D}">
      <dgm:prSet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aPTT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/INR (1st line)</a:t>
          </a:r>
        </a:p>
      </dgm:t>
    </dgm:pt>
    <dgm:pt modelId="{253EFE56-4878-43B7-9542-F1218FCAFDE2}" type="parTrans" cxnId="{69F9B557-E04F-4489-AC7D-E5B0D6D5D51E}">
      <dgm:prSet/>
      <dgm:spPr/>
      <dgm:t>
        <a:bodyPr/>
        <a:lstStyle/>
        <a:p>
          <a:endParaRPr lang="en-US"/>
        </a:p>
      </dgm:t>
    </dgm:pt>
    <dgm:pt modelId="{2735EAD9-C31E-4454-8DC9-912D9000E839}" type="sibTrans" cxnId="{69F9B557-E04F-4489-AC7D-E5B0D6D5D51E}">
      <dgm:prSet/>
      <dgm:spPr/>
      <dgm:t>
        <a:bodyPr/>
        <a:lstStyle/>
        <a:p>
          <a:endParaRPr lang="en-US"/>
        </a:p>
      </dgm:t>
    </dgm:pt>
    <dgm:pt modelId="{2B580268-D943-4F88-808D-FF656E3EA20F}">
      <dgm:prSet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POC (TEG/ROTEM)</a:t>
          </a:r>
        </a:p>
      </dgm:t>
    </dgm:pt>
    <dgm:pt modelId="{71DC9FD5-381D-425F-9258-79A305CF7A8F}" type="parTrans" cxnId="{0C7546E4-5218-4DD5-AD00-9C71BE533304}">
      <dgm:prSet/>
      <dgm:spPr/>
      <dgm:t>
        <a:bodyPr/>
        <a:lstStyle/>
        <a:p>
          <a:endParaRPr lang="en-US"/>
        </a:p>
      </dgm:t>
    </dgm:pt>
    <dgm:pt modelId="{7C486679-6A30-4EB3-8627-31EBC1C0CCE4}" type="sibTrans" cxnId="{0C7546E4-5218-4DD5-AD00-9C71BE533304}">
      <dgm:prSet/>
      <dgm:spPr/>
      <dgm:t>
        <a:bodyPr/>
        <a:lstStyle/>
        <a:p>
          <a:endParaRPr lang="en-US"/>
        </a:p>
      </dgm:t>
    </dgm:pt>
    <dgm:pt modelId="{B899EC0A-5080-4F81-B2C9-F60A4901E2CB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Protocols for discontinuation of anticoagulants</a:t>
          </a:r>
        </a:p>
      </dgm:t>
    </dgm:pt>
    <dgm:pt modelId="{CB4A95DC-DC8F-485B-96D1-EBDDBC9106D0}" type="parTrans" cxnId="{AAF0E57F-9113-4E28-BB06-7EF4031207F8}">
      <dgm:prSet/>
      <dgm:spPr/>
      <dgm:t>
        <a:bodyPr/>
        <a:lstStyle/>
        <a:p>
          <a:endParaRPr lang="en-US"/>
        </a:p>
      </dgm:t>
    </dgm:pt>
    <dgm:pt modelId="{AF08C955-4C66-441C-ABF2-E64381400ABE}" type="sibTrans" cxnId="{AAF0E57F-9113-4E28-BB06-7EF4031207F8}">
      <dgm:prSet/>
      <dgm:spPr/>
      <dgm:t>
        <a:bodyPr/>
        <a:lstStyle/>
        <a:p>
          <a:endParaRPr lang="en-US"/>
        </a:p>
      </dgm:t>
    </dgm:pt>
    <dgm:pt modelId="{E1D76A94-C6BF-4AD8-B889-D3A68DE35BF2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Rapid reversal of anticoagulation</a:t>
          </a:r>
        </a:p>
      </dgm:t>
    </dgm:pt>
    <dgm:pt modelId="{49681D0B-5CAD-48BA-830C-A9DF922B3CF8}" type="parTrans" cxnId="{DCD5CE8C-BF36-4719-8126-EC7E999F4854}">
      <dgm:prSet/>
      <dgm:spPr/>
      <dgm:t>
        <a:bodyPr/>
        <a:lstStyle/>
        <a:p>
          <a:endParaRPr lang="en-US"/>
        </a:p>
      </dgm:t>
    </dgm:pt>
    <dgm:pt modelId="{25DD4AB1-2073-488F-8195-9F77E7A17FEA}" type="sibTrans" cxnId="{DCD5CE8C-BF36-4719-8126-EC7E999F4854}">
      <dgm:prSet/>
      <dgm:spPr/>
      <dgm:t>
        <a:bodyPr/>
        <a:lstStyle/>
        <a:p>
          <a:endParaRPr lang="en-US"/>
        </a:p>
      </dgm:t>
    </dgm:pt>
    <dgm:pt modelId="{80B30020-2776-4122-9F5E-BBC8B0024CF5}">
      <dgm:prSet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FFP or 4F-PCC (FII, VII, IX, X)</a:t>
          </a:r>
        </a:p>
      </dgm:t>
    </dgm:pt>
    <dgm:pt modelId="{5D62949D-F826-4F59-87D9-B4FA87806945}" type="parTrans" cxnId="{3D335B3C-812B-415D-A6CC-9BF54B5783A9}">
      <dgm:prSet/>
      <dgm:spPr/>
      <dgm:t>
        <a:bodyPr/>
        <a:lstStyle/>
        <a:p>
          <a:endParaRPr lang="en-US"/>
        </a:p>
      </dgm:t>
    </dgm:pt>
    <dgm:pt modelId="{738888AA-249E-40B1-97BB-06B629C6AD15}" type="sibTrans" cxnId="{3D335B3C-812B-415D-A6CC-9BF54B5783A9}">
      <dgm:prSet/>
      <dgm:spPr/>
      <dgm:t>
        <a:bodyPr/>
        <a:lstStyle/>
        <a:p>
          <a:endParaRPr lang="en-US"/>
        </a:p>
      </dgm:t>
    </dgm:pt>
    <dgm:pt modelId="{1FEFB42B-1D76-4B9F-B8FF-B7A939BB94AC}">
      <dgm:prSet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Vit K</a:t>
          </a:r>
        </a:p>
      </dgm:t>
    </dgm:pt>
    <dgm:pt modelId="{B4C8F36A-4C71-4134-B02C-103D2CE8D945}" type="parTrans" cxnId="{E5DB8814-C5B5-4488-A3E0-2FF8780F8B62}">
      <dgm:prSet/>
      <dgm:spPr/>
      <dgm:t>
        <a:bodyPr/>
        <a:lstStyle/>
        <a:p>
          <a:endParaRPr lang="en-US"/>
        </a:p>
      </dgm:t>
    </dgm:pt>
    <dgm:pt modelId="{37FF3374-9D55-4250-903F-F9C3FF82E9B5}" type="sibTrans" cxnId="{E5DB8814-C5B5-4488-A3E0-2FF8780F8B62}">
      <dgm:prSet/>
      <dgm:spPr/>
      <dgm:t>
        <a:bodyPr/>
        <a:lstStyle/>
        <a:p>
          <a:endParaRPr lang="en-US"/>
        </a:p>
      </dgm:t>
    </dgm:pt>
    <dgm:pt modelId="{1AF3F2D8-F2A2-A147-9425-D668D2CE33DE}" type="pres">
      <dgm:prSet presAssocID="{019538D9-EF61-498A-8F83-00FB5F61896A}" presName="linear" presStyleCnt="0">
        <dgm:presLayoutVars>
          <dgm:dir/>
          <dgm:animLvl val="lvl"/>
          <dgm:resizeHandles val="exact"/>
        </dgm:presLayoutVars>
      </dgm:prSet>
      <dgm:spPr/>
    </dgm:pt>
    <dgm:pt modelId="{C2C4E034-EA1B-0748-B87F-2862CEF543AA}" type="pres">
      <dgm:prSet presAssocID="{F1D0CE57-E3C7-4214-BD70-B7094D4937F8}" presName="parentLin" presStyleCnt="0"/>
      <dgm:spPr/>
    </dgm:pt>
    <dgm:pt modelId="{2191E976-11B1-B346-BC17-B1FCA9DFB163}" type="pres">
      <dgm:prSet presAssocID="{F1D0CE57-E3C7-4214-BD70-B7094D4937F8}" presName="parentLeftMargin" presStyleLbl="node1" presStyleIdx="0" presStyleCnt="4"/>
      <dgm:spPr/>
    </dgm:pt>
    <dgm:pt modelId="{26521F43-5382-DC4B-A51F-B7500634399E}" type="pres">
      <dgm:prSet presAssocID="{F1D0CE57-E3C7-4214-BD70-B7094D4937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4F2E63D-109B-A344-89CD-E16D951C2212}" type="pres">
      <dgm:prSet presAssocID="{F1D0CE57-E3C7-4214-BD70-B7094D4937F8}" presName="negativeSpace" presStyleCnt="0"/>
      <dgm:spPr/>
    </dgm:pt>
    <dgm:pt modelId="{1569E6DF-FF20-5B48-875C-0E0872144F28}" type="pres">
      <dgm:prSet presAssocID="{F1D0CE57-E3C7-4214-BD70-B7094D4937F8}" presName="childText" presStyleLbl="conFgAcc1" presStyleIdx="0" presStyleCnt="4">
        <dgm:presLayoutVars>
          <dgm:bulletEnabled val="1"/>
        </dgm:presLayoutVars>
      </dgm:prSet>
      <dgm:spPr/>
    </dgm:pt>
    <dgm:pt modelId="{17B77E95-A478-6941-BCA9-7C2EE6C2670D}" type="pres">
      <dgm:prSet presAssocID="{DA215754-0A30-4459-8749-03FFD6F9F1E3}" presName="spaceBetweenRectangles" presStyleCnt="0"/>
      <dgm:spPr/>
    </dgm:pt>
    <dgm:pt modelId="{6A2A46EE-1B5D-CE44-96C6-767F91ECB4D0}" type="pres">
      <dgm:prSet presAssocID="{4EAE7F5F-9B59-495F-BD4F-8213CDB339C4}" presName="parentLin" presStyleCnt="0"/>
      <dgm:spPr/>
    </dgm:pt>
    <dgm:pt modelId="{8030565F-B610-2E44-B97B-9172AAFB9EB0}" type="pres">
      <dgm:prSet presAssocID="{4EAE7F5F-9B59-495F-BD4F-8213CDB339C4}" presName="parentLeftMargin" presStyleLbl="node1" presStyleIdx="0" presStyleCnt="4"/>
      <dgm:spPr/>
    </dgm:pt>
    <dgm:pt modelId="{CB7A2CC5-CAC2-E64A-A8C7-6EE83CBC7AB7}" type="pres">
      <dgm:prSet presAssocID="{4EAE7F5F-9B59-495F-BD4F-8213CDB339C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8DE059-82D8-524B-BD99-180574E7E8CE}" type="pres">
      <dgm:prSet presAssocID="{4EAE7F5F-9B59-495F-BD4F-8213CDB339C4}" presName="negativeSpace" presStyleCnt="0"/>
      <dgm:spPr/>
    </dgm:pt>
    <dgm:pt modelId="{C35ED1B4-9E50-3948-8947-8CE625A9D68F}" type="pres">
      <dgm:prSet presAssocID="{4EAE7F5F-9B59-495F-BD4F-8213CDB339C4}" presName="childText" presStyleLbl="conFgAcc1" presStyleIdx="1" presStyleCnt="4">
        <dgm:presLayoutVars>
          <dgm:bulletEnabled val="1"/>
        </dgm:presLayoutVars>
      </dgm:prSet>
      <dgm:spPr/>
    </dgm:pt>
    <dgm:pt modelId="{1AA13DA7-0F86-4841-9316-4E21809A257A}" type="pres">
      <dgm:prSet presAssocID="{E6EA998E-7B7B-4A3E-9F64-E4FE1A2CDE6D}" presName="spaceBetweenRectangles" presStyleCnt="0"/>
      <dgm:spPr/>
    </dgm:pt>
    <dgm:pt modelId="{8AB47359-660C-2442-93D0-BA3FDE38D5C3}" type="pres">
      <dgm:prSet presAssocID="{B899EC0A-5080-4F81-B2C9-F60A4901E2CB}" presName="parentLin" presStyleCnt="0"/>
      <dgm:spPr/>
    </dgm:pt>
    <dgm:pt modelId="{715BFB84-4F53-C447-BD64-26926AECDA8A}" type="pres">
      <dgm:prSet presAssocID="{B899EC0A-5080-4F81-B2C9-F60A4901E2CB}" presName="parentLeftMargin" presStyleLbl="node1" presStyleIdx="1" presStyleCnt="4"/>
      <dgm:spPr/>
    </dgm:pt>
    <dgm:pt modelId="{F70D335A-3F5A-4841-8A58-D719A70E0073}" type="pres">
      <dgm:prSet presAssocID="{B899EC0A-5080-4F81-B2C9-F60A4901E2CB}" presName="parentText" presStyleLbl="node1" presStyleIdx="2" presStyleCnt="4" custScaleX="138408">
        <dgm:presLayoutVars>
          <dgm:chMax val="0"/>
          <dgm:bulletEnabled val="1"/>
        </dgm:presLayoutVars>
      </dgm:prSet>
      <dgm:spPr/>
    </dgm:pt>
    <dgm:pt modelId="{C40449D2-A88A-3B4E-BD4E-CD76854A10BE}" type="pres">
      <dgm:prSet presAssocID="{B899EC0A-5080-4F81-B2C9-F60A4901E2CB}" presName="negativeSpace" presStyleCnt="0"/>
      <dgm:spPr/>
    </dgm:pt>
    <dgm:pt modelId="{7C2612B6-CE1E-794D-B819-4FAF16AE2299}" type="pres">
      <dgm:prSet presAssocID="{B899EC0A-5080-4F81-B2C9-F60A4901E2CB}" presName="childText" presStyleLbl="conFgAcc1" presStyleIdx="2" presStyleCnt="4">
        <dgm:presLayoutVars>
          <dgm:bulletEnabled val="1"/>
        </dgm:presLayoutVars>
      </dgm:prSet>
      <dgm:spPr/>
    </dgm:pt>
    <dgm:pt modelId="{F8AE24CE-608A-9742-87F9-B9D8E20D586F}" type="pres">
      <dgm:prSet presAssocID="{AF08C955-4C66-441C-ABF2-E64381400ABE}" presName="spaceBetweenRectangles" presStyleCnt="0"/>
      <dgm:spPr/>
    </dgm:pt>
    <dgm:pt modelId="{2D525B46-89A9-054B-9EFE-DD97A56BD968}" type="pres">
      <dgm:prSet presAssocID="{E1D76A94-C6BF-4AD8-B889-D3A68DE35BF2}" presName="parentLin" presStyleCnt="0"/>
      <dgm:spPr/>
    </dgm:pt>
    <dgm:pt modelId="{6095A37E-C574-D647-8D08-E29C55CF9F9E}" type="pres">
      <dgm:prSet presAssocID="{E1D76A94-C6BF-4AD8-B889-D3A68DE35BF2}" presName="parentLeftMargin" presStyleLbl="node1" presStyleIdx="2" presStyleCnt="4"/>
      <dgm:spPr/>
    </dgm:pt>
    <dgm:pt modelId="{2363D635-D2FA-F042-8EA7-B0546D5A5C29}" type="pres">
      <dgm:prSet presAssocID="{E1D76A94-C6BF-4AD8-B889-D3A68DE35BF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C4AAD03-B552-D44C-880D-44ED7973A770}" type="pres">
      <dgm:prSet presAssocID="{E1D76A94-C6BF-4AD8-B889-D3A68DE35BF2}" presName="negativeSpace" presStyleCnt="0"/>
      <dgm:spPr/>
    </dgm:pt>
    <dgm:pt modelId="{1EC4CD17-56B6-F54E-A24B-C0FB519C74FF}" type="pres">
      <dgm:prSet presAssocID="{E1D76A94-C6BF-4AD8-B889-D3A68DE35BF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5DB8814-C5B5-4488-A3E0-2FF8780F8B62}" srcId="{E1D76A94-C6BF-4AD8-B889-D3A68DE35BF2}" destId="{1FEFB42B-1D76-4B9F-B8FF-B7A939BB94AC}" srcOrd="1" destOrd="0" parTransId="{B4C8F36A-4C71-4134-B02C-103D2CE8D945}" sibTransId="{37FF3374-9D55-4250-903F-F9C3FF82E9B5}"/>
    <dgm:cxn modelId="{16DF7E23-3027-D24D-86A8-7885723AB03E}" type="presOf" srcId="{F1D0CE57-E3C7-4214-BD70-B7094D4937F8}" destId="{2191E976-11B1-B346-BC17-B1FCA9DFB163}" srcOrd="0" destOrd="0" presId="urn:microsoft.com/office/officeart/2005/8/layout/list1"/>
    <dgm:cxn modelId="{9C27E42B-F94F-B244-B874-8D305C6AD8CD}" type="presOf" srcId="{B899EC0A-5080-4F81-B2C9-F60A4901E2CB}" destId="{715BFB84-4F53-C447-BD64-26926AECDA8A}" srcOrd="0" destOrd="0" presId="urn:microsoft.com/office/officeart/2005/8/layout/list1"/>
    <dgm:cxn modelId="{FBE99931-F157-9142-87BA-937E521154D4}" type="presOf" srcId="{4EAE7F5F-9B59-495F-BD4F-8213CDB339C4}" destId="{CB7A2CC5-CAC2-E64A-A8C7-6EE83CBC7AB7}" srcOrd="1" destOrd="0" presId="urn:microsoft.com/office/officeart/2005/8/layout/list1"/>
    <dgm:cxn modelId="{3D335B3C-812B-415D-A6CC-9BF54B5783A9}" srcId="{E1D76A94-C6BF-4AD8-B889-D3A68DE35BF2}" destId="{80B30020-2776-4122-9F5E-BBC8B0024CF5}" srcOrd="0" destOrd="0" parTransId="{5D62949D-F826-4F59-87D9-B4FA87806945}" sibTransId="{738888AA-249E-40B1-97BB-06B629C6AD15}"/>
    <dgm:cxn modelId="{267BAC48-FD35-0441-B6DD-C3416F3FC576}" type="presOf" srcId="{4EAE7F5F-9B59-495F-BD4F-8213CDB339C4}" destId="{8030565F-B610-2E44-B97B-9172AAFB9EB0}" srcOrd="0" destOrd="0" presId="urn:microsoft.com/office/officeart/2005/8/layout/list1"/>
    <dgm:cxn modelId="{F3464549-CAFD-5A43-B8F6-BAEFD327D8A1}" type="presOf" srcId="{2B580268-D943-4F88-808D-FF656E3EA20F}" destId="{C35ED1B4-9E50-3948-8947-8CE625A9D68F}" srcOrd="0" destOrd="1" presId="urn:microsoft.com/office/officeart/2005/8/layout/list1"/>
    <dgm:cxn modelId="{62E5014B-E5F6-5840-BA69-0381BB94782F}" type="presOf" srcId="{80B30020-2776-4122-9F5E-BBC8B0024CF5}" destId="{1EC4CD17-56B6-F54E-A24B-C0FB519C74FF}" srcOrd="0" destOrd="0" presId="urn:microsoft.com/office/officeart/2005/8/layout/list1"/>
    <dgm:cxn modelId="{0819864C-6C27-3B4F-910C-3F026CB561CD}" type="presOf" srcId="{E1D76A94-C6BF-4AD8-B889-D3A68DE35BF2}" destId="{2363D635-D2FA-F042-8EA7-B0546D5A5C29}" srcOrd="1" destOrd="0" presId="urn:microsoft.com/office/officeart/2005/8/layout/list1"/>
    <dgm:cxn modelId="{69F9B557-E04F-4489-AC7D-E5B0D6D5D51E}" srcId="{4EAE7F5F-9B59-495F-BD4F-8213CDB339C4}" destId="{2BC0E0C8-7ADF-41F8-9611-ECED0BD3810D}" srcOrd="0" destOrd="0" parTransId="{253EFE56-4878-43B7-9542-F1218FCAFDE2}" sibTransId="{2735EAD9-C31E-4454-8DC9-912D9000E839}"/>
    <dgm:cxn modelId="{5A96566D-33F0-BF4C-96BF-5C171B9AEC98}" type="presOf" srcId="{B899EC0A-5080-4F81-B2C9-F60A4901E2CB}" destId="{F70D335A-3F5A-4841-8A58-D719A70E0073}" srcOrd="1" destOrd="0" presId="urn:microsoft.com/office/officeart/2005/8/layout/list1"/>
    <dgm:cxn modelId="{099E716D-7EF1-0846-8E5E-D1B49B2D2F06}" type="presOf" srcId="{C7559D01-8411-4F10-A991-066DD15C7A04}" destId="{1569E6DF-FF20-5B48-875C-0E0872144F28}" srcOrd="0" destOrd="0" presId="urn:microsoft.com/office/officeart/2005/8/layout/list1"/>
    <dgm:cxn modelId="{AAF0E57F-9113-4E28-BB06-7EF4031207F8}" srcId="{019538D9-EF61-498A-8F83-00FB5F61896A}" destId="{B899EC0A-5080-4F81-B2C9-F60A4901E2CB}" srcOrd="2" destOrd="0" parTransId="{CB4A95DC-DC8F-485B-96D1-EBDDBC9106D0}" sibTransId="{AF08C955-4C66-441C-ABF2-E64381400ABE}"/>
    <dgm:cxn modelId="{E03D4E8A-9C54-F845-8773-6718741AA590}" type="presOf" srcId="{F1D0CE57-E3C7-4214-BD70-B7094D4937F8}" destId="{26521F43-5382-DC4B-A51F-B7500634399E}" srcOrd="1" destOrd="0" presId="urn:microsoft.com/office/officeart/2005/8/layout/list1"/>
    <dgm:cxn modelId="{C198C58A-3E3E-D44E-AA1F-6414280A4345}" type="presOf" srcId="{E1D76A94-C6BF-4AD8-B889-D3A68DE35BF2}" destId="{6095A37E-C574-D647-8D08-E29C55CF9F9E}" srcOrd="0" destOrd="0" presId="urn:microsoft.com/office/officeart/2005/8/layout/list1"/>
    <dgm:cxn modelId="{8FCC4A8C-2B05-434F-870B-BC18F8B75986}" srcId="{019538D9-EF61-498A-8F83-00FB5F61896A}" destId="{4EAE7F5F-9B59-495F-BD4F-8213CDB339C4}" srcOrd="1" destOrd="0" parTransId="{0EAC03E8-8881-4A06-9054-0C7DE9C79F1C}" sibTransId="{E6EA998E-7B7B-4A3E-9F64-E4FE1A2CDE6D}"/>
    <dgm:cxn modelId="{DCD5CE8C-BF36-4719-8126-EC7E999F4854}" srcId="{019538D9-EF61-498A-8F83-00FB5F61896A}" destId="{E1D76A94-C6BF-4AD8-B889-D3A68DE35BF2}" srcOrd="3" destOrd="0" parTransId="{49681D0B-5CAD-48BA-830C-A9DF922B3CF8}" sibTransId="{25DD4AB1-2073-488F-8195-9F77E7A17FEA}"/>
    <dgm:cxn modelId="{834FA993-4F5D-44EC-99C7-DC33BD3DD7F0}" srcId="{F1D0CE57-E3C7-4214-BD70-B7094D4937F8}" destId="{C7559D01-8411-4F10-A991-066DD15C7A04}" srcOrd="0" destOrd="0" parTransId="{01E56905-ECDB-43A8-A336-6C6067121BCF}" sibTransId="{81B156F9-CEAD-4B69-A6A5-76E9DE003572}"/>
    <dgm:cxn modelId="{18ACD5A4-D99E-4A48-BFAA-7408A2360835}" type="presOf" srcId="{019538D9-EF61-498A-8F83-00FB5F61896A}" destId="{1AF3F2D8-F2A2-A147-9425-D668D2CE33DE}" srcOrd="0" destOrd="0" presId="urn:microsoft.com/office/officeart/2005/8/layout/list1"/>
    <dgm:cxn modelId="{806E35A7-4C69-2D4C-9ECB-C42312A243C6}" type="presOf" srcId="{1FEFB42B-1D76-4B9F-B8FF-B7A939BB94AC}" destId="{1EC4CD17-56B6-F54E-A24B-C0FB519C74FF}" srcOrd="0" destOrd="1" presId="urn:microsoft.com/office/officeart/2005/8/layout/list1"/>
    <dgm:cxn modelId="{8D72D4B2-1776-411F-ADC5-0006382B0BBA}" srcId="{019538D9-EF61-498A-8F83-00FB5F61896A}" destId="{F1D0CE57-E3C7-4214-BD70-B7094D4937F8}" srcOrd="0" destOrd="0" parTransId="{A526A96D-CD70-49A5-A96B-DC44D0C0E3C2}" sibTransId="{DA215754-0A30-4459-8749-03FFD6F9F1E3}"/>
    <dgm:cxn modelId="{773765BE-FE72-C743-85B5-94E22422D028}" type="presOf" srcId="{2BC0E0C8-7ADF-41F8-9611-ECED0BD3810D}" destId="{C35ED1B4-9E50-3948-8947-8CE625A9D68F}" srcOrd="0" destOrd="0" presId="urn:microsoft.com/office/officeart/2005/8/layout/list1"/>
    <dgm:cxn modelId="{0C7546E4-5218-4DD5-AD00-9C71BE533304}" srcId="{4EAE7F5F-9B59-495F-BD4F-8213CDB339C4}" destId="{2B580268-D943-4F88-808D-FF656E3EA20F}" srcOrd="1" destOrd="0" parTransId="{71DC9FD5-381D-425F-9258-79A305CF7A8F}" sibTransId="{7C486679-6A30-4EB3-8627-31EBC1C0CCE4}"/>
    <dgm:cxn modelId="{6CAC7833-F6FB-0544-8803-9D2D55EEA1F4}" type="presParOf" srcId="{1AF3F2D8-F2A2-A147-9425-D668D2CE33DE}" destId="{C2C4E034-EA1B-0748-B87F-2862CEF543AA}" srcOrd="0" destOrd="0" presId="urn:microsoft.com/office/officeart/2005/8/layout/list1"/>
    <dgm:cxn modelId="{2C9F7C6E-E18D-8D4D-8FA3-753B22414DAE}" type="presParOf" srcId="{C2C4E034-EA1B-0748-B87F-2862CEF543AA}" destId="{2191E976-11B1-B346-BC17-B1FCA9DFB163}" srcOrd="0" destOrd="0" presId="urn:microsoft.com/office/officeart/2005/8/layout/list1"/>
    <dgm:cxn modelId="{5A15DDC3-897E-EB43-B8E2-A983A767ED17}" type="presParOf" srcId="{C2C4E034-EA1B-0748-B87F-2862CEF543AA}" destId="{26521F43-5382-DC4B-A51F-B7500634399E}" srcOrd="1" destOrd="0" presId="urn:microsoft.com/office/officeart/2005/8/layout/list1"/>
    <dgm:cxn modelId="{F92C184A-621D-4444-BCBF-A36118FA4B0B}" type="presParOf" srcId="{1AF3F2D8-F2A2-A147-9425-D668D2CE33DE}" destId="{24F2E63D-109B-A344-89CD-E16D951C2212}" srcOrd="1" destOrd="0" presId="urn:microsoft.com/office/officeart/2005/8/layout/list1"/>
    <dgm:cxn modelId="{293105F4-756C-9948-9F19-806CD4D76304}" type="presParOf" srcId="{1AF3F2D8-F2A2-A147-9425-D668D2CE33DE}" destId="{1569E6DF-FF20-5B48-875C-0E0872144F28}" srcOrd="2" destOrd="0" presId="urn:microsoft.com/office/officeart/2005/8/layout/list1"/>
    <dgm:cxn modelId="{A15ABC1D-6783-1143-AE52-08A39071E018}" type="presParOf" srcId="{1AF3F2D8-F2A2-A147-9425-D668D2CE33DE}" destId="{17B77E95-A478-6941-BCA9-7C2EE6C2670D}" srcOrd="3" destOrd="0" presId="urn:microsoft.com/office/officeart/2005/8/layout/list1"/>
    <dgm:cxn modelId="{1CA7D133-BCCE-FE4A-9D19-BDE44C308D9C}" type="presParOf" srcId="{1AF3F2D8-F2A2-A147-9425-D668D2CE33DE}" destId="{6A2A46EE-1B5D-CE44-96C6-767F91ECB4D0}" srcOrd="4" destOrd="0" presId="urn:microsoft.com/office/officeart/2005/8/layout/list1"/>
    <dgm:cxn modelId="{B8DA9A92-C12A-9744-BB16-C59C1F4D5F1F}" type="presParOf" srcId="{6A2A46EE-1B5D-CE44-96C6-767F91ECB4D0}" destId="{8030565F-B610-2E44-B97B-9172AAFB9EB0}" srcOrd="0" destOrd="0" presId="urn:microsoft.com/office/officeart/2005/8/layout/list1"/>
    <dgm:cxn modelId="{D1D0D054-9898-7C45-8921-19E399A3C0A9}" type="presParOf" srcId="{6A2A46EE-1B5D-CE44-96C6-767F91ECB4D0}" destId="{CB7A2CC5-CAC2-E64A-A8C7-6EE83CBC7AB7}" srcOrd="1" destOrd="0" presId="urn:microsoft.com/office/officeart/2005/8/layout/list1"/>
    <dgm:cxn modelId="{E34EDC5D-7C4E-134C-97EC-2CD7DE76F0C5}" type="presParOf" srcId="{1AF3F2D8-F2A2-A147-9425-D668D2CE33DE}" destId="{838DE059-82D8-524B-BD99-180574E7E8CE}" srcOrd="5" destOrd="0" presId="urn:microsoft.com/office/officeart/2005/8/layout/list1"/>
    <dgm:cxn modelId="{D39F4D9B-5153-314A-BA67-DE1D8FE45D97}" type="presParOf" srcId="{1AF3F2D8-F2A2-A147-9425-D668D2CE33DE}" destId="{C35ED1B4-9E50-3948-8947-8CE625A9D68F}" srcOrd="6" destOrd="0" presId="urn:microsoft.com/office/officeart/2005/8/layout/list1"/>
    <dgm:cxn modelId="{CFC56D7C-B53B-4B4D-B161-D3AF20825680}" type="presParOf" srcId="{1AF3F2D8-F2A2-A147-9425-D668D2CE33DE}" destId="{1AA13DA7-0F86-4841-9316-4E21809A257A}" srcOrd="7" destOrd="0" presId="urn:microsoft.com/office/officeart/2005/8/layout/list1"/>
    <dgm:cxn modelId="{709B4D02-8D9B-E845-AD6B-D81DAB5CCED2}" type="presParOf" srcId="{1AF3F2D8-F2A2-A147-9425-D668D2CE33DE}" destId="{8AB47359-660C-2442-93D0-BA3FDE38D5C3}" srcOrd="8" destOrd="0" presId="urn:microsoft.com/office/officeart/2005/8/layout/list1"/>
    <dgm:cxn modelId="{846CD7B5-D2D4-C049-A254-D420636F762A}" type="presParOf" srcId="{8AB47359-660C-2442-93D0-BA3FDE38D5C3}" destId="{715BFB84-4F53-C447-BD64-26926AECDA8A}" srcOrd="0" destOrd="0" presId="urn:microsoft.com/office/officeart/2005/8/layout/list1"/>
    <dgm:cxn modelId="{DA9EB4BC-8BBA-4944-85EA-38E427D3700D}" type="presParOf" srcId="{8AB47359-660C-2442-93D0-BA3FDE38D5C3}" destId="{F70D335A-3F5A-4841-8A58-D719A70E0073}" srcOrd="1" destOrd="0" presId="urn:microsoft.com/office/officeart/2005/8/layout/list1"/>
    <dgm:cxn modelId="{68EFD919-C158-F34D-A8C7-5318BF18753A}" type="presParOf" srcId="{1AF3F2D8-F2A2-A147-9425-D668D2CE33DE}" destId="{C40449D2-A88A-3B4E-BD4E-CD76854A10BE}" srcOrd="9" destOrd="0" presId="urn:microsoft.com/office/officeart/2005/8/layout/list1"/>
    <dgm:cxn modelId="{29356D83-B446-A045-9DD3-B8AE8E7F4B58}" type="presParOf" srcId="{1AF3F2D8-F2A2-A147-9425-D668D2CE33DE}" destId="{7C2612B6-CE1E-794D-B819-4FAF16AE2299}" srcOrd="10" destOrd="0" presId="urn:microsoft.com/office/officeart/2005/8/layout/list1"/>
    <dgm:cxn modelId="{40E7E6F3-F3D7-4B45-AC70-6269C78BC94D}" type="presParOf" srcId="{1AF3F2D8-F2A2-A147-9425-D668D2CE33DE}" destId="{F8AE24CE-608A-9742-87F9-B9D8E20D586F}" srcOrd="11" destOrd="0" presId="urn:microsoft.com/office/officeart/2005/8/layout/list1"/>
    <dgm:cxn modelId="{22BEAB16-69AB-CD4E-B55A-8448DD4803E7}" type="presParOf" srcId="{1AF3F2D8-F2A2-A147-9425-D668D2CE33DE}" destId="{2D525B46-89A9-054B-9EFE-DD97A56BD968}" srcOrd="12" destOrd="0" presId="urn:microsoft.com/office/officeart/2005/8/layout/list1"/>
    <dgm:cxn modelId="{E5339478-DF6A-8244-8F46-D96C5DD2DDC3}" type="presParOf" srcId="{2D525B46-89A9-054B-9EFE-DD97A56BD968}" destId="{6095A37E-C574-D647-8D08-E29C55CF9F9E}" srcOrd="0" destOrd="0" presId="urn:microsoft.com/office/officeart/2005/8/layout/list1"/>
    <dgm:cxn modelId="{573222A6-F403-F248-9014-1EF5BC2826E4}" type="presParOf" srcId="{2D525B46-89A9-054B-9EFE-DD97A56BD968}" destId="{2363D635-D2FA-F042-8EA7-B0546D5A5C29}" srcOrd="1" destOrd="0" presId="urn:microsoft.com/office/officeart/2005/8/layout/list1"/>
    <dgm:cxn modelId="{4FCC1EE0-3254-4744-A2B6-D17AC7AC84B0}" type="presParOf" srcId="{1AF3F2D8-F2A2-A147-9425-D668D2CE33DE}" destId="{CC4AAD03-B552-D44C-880D-44ED7973A770}" srcOrd="13" destOrd="0" presId="urn:microsoft.com/office/officeart/2005/8/layout/list1"/>
    <dgm:cxn modelId="{EE52B3B1-DAFA-6D4D-AAE8-D5E25CFF8AA3}" type="presParOf" srcId="{1AF3F2D8-F2A2-A147-9425-D668D2CE33DE}" destId="{1EC4CD17-56B6-F54E-A24B-C0FB519C74F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CFF23-D5A2-9C4C-8610-65AE99A5D5D6}">
      <dsp:nvSpPr>
        <dsp:cNvPr id="0" name=""/>
        <dsp:cNvSpPr/>
      </dsp:nvSpPr>
      <dsp:spPr>
        <a:xfrm>
          <a:off x="177741" y="206946"/>
          <a:ext cx="2462668" cy="28972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20902-98AF-CC4B-A26B-BC736604AB37}">
      <dsp:nvSpPr>
        <dsp:cNvPr id="0" name=""/>
        <dsp:cNvSpPr/>
      </dsp:nvSpPr>
      <dsp:spPr>
        <a:xfrm>
          <a:off x="300874" y="322837"/>
          <a:ext cx="2216401" cy="18832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8B683-D352-0043-8DD5-1313C791436D}">
      <dsp:nvSpPr>
        <dsp:cNvPr id="0" name=""/>
        <dsp:cNvSpPr/>
      </dsp:nvSpPr>
      <dsp:spPr>
        <a:xfrm>
          <a:off x="300874" y="2501301"/>
          <a:ext cx="2216401" cy="4925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1</a:t>
          </a:r>
        </a:p>
      </dsp:txBody>
      <dsp:txXfrm>
        <a:off x="300874" y="2501301"/>
        <a:ext cx="2216401" cy="492510"/>
      </dsp:txXfrm>
    </dsp:sp>
    <dsp:sp modelId="{DF923D1F-B3C2-FB49-839E-9591259D37AF}">
      <dsp:nvSpPr>
        <dsp:cNvPr id="0" name=""/>
        <dsp:cNvSpPr/>
      </dsp:nvSpPr>
      <dsp:spPr>
        <a:xfrm>
          <a:off x="0" y="2200555"/>
          <a:ext cx="2813877" cy="311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R" sz="1300" kern="1200" dirty="0"/>
            <a:t>Critical Bleeding-Massive transfusion</a:t>
          </a:r>
          <a:endParaRPr lang="en-US" sz="1300" kern="1200" dirty="0"/>
        </a:p>
      </dsp:txBody>
      <dsp:txXfrm>
        <a:off x="0" y="2200555"/>
        <a:ext cx="2813877" cy="311743"/>
      </dsp:txXfrm>
    </dsp:sp>
    <dsp:sp modelId="{DB7075A7-C269-5043-9868-14B1EC3BB88D}">
      <dsp:nvSpPr>
        <dsp:cNvPr id="0" name=""/>
        <dsp:cNvSpPr/>
      </dsp:nvSpPr>
      <dsp:spPr>
        <a:xfrm>
          <a:off x="3637293" y="206946"/>
          <a:ext cx="2462668" cy="28972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669B0-59CB-2848-AC45-BA1B9592C113}">
      <dsp:nvSpPr>
        <dsp:cNvPr id="0" name=""/>
        <dsp:cNvSpPr/>
      </dsp:nvSpPr>
      <dsp:spPr>
        <a:xfrm>
          <a:off x="3760426" y="322837"/>
          <a:ext cx="2216401" cy="18832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3617C-17D4-7A43-A97B-A68FB015A032}">
      <dsp:nvSpPr>
        <dsp:cNvPr id="0" name=""/>
        <dsp:cNvSpPr/>
      </dsp:nvSpPr>
      <dsp:spPr>
        <a:xfrm>
          <a:off x="3760426" y="2495803"/>
          <a:ext cx="2216401" cy="4925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2</a:t>
          </a:r>
        </a:p>
      </dsp:txBody>
      <dsp:txXfrm>
        <a:off x="3760426" y="2495803"/>
        <a:ext cx="2216401" cy="492510"/>
      </dsp:txXfrm>
    </dsp:sp>
    <dsp:sp modelId="{997C08F0-DB59-D040-B277-76A1B2A73284}">
      <dsp:nvSpPr>
        <dsp:cNvPr id="0" name=""/>
        <dsp:cNvSpPr/>
      </dsp:nvSpPr>
      <dsp:spPr>
        <a:xfrm>
          <a:off x="3760426" y="2206054"/>
          <a:ext cx="2216401" cy="289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R" sz="1300" kern="1200" dirty="0"/>
            <a:t>Perioperative</a:t>
          </a:r>
          <a:endParaRPr lang="en-US" sz="1300" kern="1200" dirty="0"/>
        </a:p>
      </dsp:txBody>
      <dsp:txXfrm>
        <a:off x="3760426" y="2206054"/>
        <a:ext cx="2216401" cy="289748"/>
      </dsp:txXfrm>
    </dsp:sp>
    <dsp:sp modelId="{172A885E-7E25-9842-B085-9507A62AC659}">
      <dsp:nvSpPr>
        <dsp:cNvPr id="0" name=""/>
        <dsp:cNvSpPr/>
      </dsp:nvSpPr>
      <dsp:spPr>
        <a:xfrm>
          <a:off x="6921241" y="206946"/>
          <a:ext cx="2462668" cy="28972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06E36-F687-AD4B-83D5-8B41E76310E7}">
      <dsp:nvSpPr>
        <dsp:cNvPr id="0" name=""/>
        <dsp:cNvSpPr/>
      </dsp:nvSpPr>
      <dsp:spPr>
        <a:xfrm>
          <a:off x="7044374" y="322837"/>
          <a:ext cx="2216401" cy="18832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26939-72AB-2045-A381-2CE658892A4C}">
      <dsp:nvSpPr>
        <dsp:cNvPr id="0" name=""/>
        <dsp:cNvSpPr/>
      </dsp:nvSpPr>
      <dsp:spPr>
        <a:xfrm>
          <a:off x="7044374" y="2495803"/>
          <a:ext cx="2216401" cy="4925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3</a:t>
          </a:r>
        </a:p>
      </dsp:txBody>
      <dsp:txXfrm>
        <a:off x="7044374" y="2495803"/>
        <a:ext cx="2216401" cy="492510"/>
      </dsp:txXfrm>
    </dsp:sp>
    <dsp:sp modelId="{83957A1C-0DFC-7D40-8CBA-174D4E01CE35}">
      <dsp:nvSpPr>
        <dsp:cNvPr id="0" name=""/>
        <dsp:cNvSpPr/>
      </dsp:nvSpPr>
      <dsp:spPr>
        <a:xfrm>
          <a:off x="7044374" y="2206054"/>
          <a:ext cx="2216401" cy="289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R" sz="1300" kern="1200" dirty="0"/>
            <a:t>Internal Medicine</a:t>
          </a:r>
          <a:endParaRPr lang="en-US" sz="1300" kern="1200" dirty="0"/>
        </a:p>
      </dsp:txBody>
      <dsp:txXfrm>
        <a:off x="7044374" y="2206054"/>
        <a:ext cx="2216401" cy="289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CFF23-D5A2-9C4C-8610-65AE99A5D5D6}">
      <dsp:nvSpPr>
        <dsp:cNvPr id="0" name=""/>
        <dsp:cNvSpPr/>
      </dsp:nvSpPr>
      <dsp:spPr>
        <a:xfrm>
          <a:off x="2498" y="171377"/>
          <a:ext cx="2523135" cy="29683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20902-98AF-CC4B-A26B-BC736604AB37}">
      <dsp:nvSpPr>
        <dsp:cNvPr id="0" name=""/>
        <dsp:cNvSpPr/>
      </dsp:nvSpPr>
      <dsp:spPr>
        <a:xfrm>
          <a:off x="128655" y="290113"/>
          <a:ext cx="2270822" cy="192945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8B683-D352-0043-8DD5-1313C791436D}">
      <dsp:nvSpPr>
        <dsp:cNvPr id="0" name=""/>
        <dsp:cNvSpPr/>
      </dsp:nvSpPr>
      <dsp:spPr>
        <a:xfrm>
          <a:off x="128655" y="2516433"/>
          <a:ext cx="2270822" cy="504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4</a:t>
          </a:r>
        </a:p>
      </dsp:txBody>
      <dsp:txXfrm>
        <a:off x="128655" y="2516433"/>
        <a:ext cx="2270822" cy="504603"/>
      </dsp:txXfrm>
    </dsp:sp>
    <dsp:sp modelId="{DF923D1F-B3C2-FB49-839E-9591259D37AF}">
      <dsp:nvSpPr>
        <dsp:cNvPr id="0" name=""/>
        <dsp:cNvSpPr/>
      </dsp:nvSpPr>
      <dsp:spPr>
        <a:xfrm>
          <a:off x="128655" y="2219570"/>
          <a:ext cx="2270822" cy="296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ICU</a:t>
          </a:r>
        </a:p>
      </dsp:txBody>
      <dsp:txXfrm>
        <a:off x="128655" y="2219570"/>
        <a:ext cx="2270822" cy="296863"/>
      </dsp:txXfrm>
    </dsp:sp>
    <dsp:sp modelId="{DB7075A7-C269-5043-9868-14B1EC3BB88D}">
      <dsp:nvSpPr>
        <dsp:cNvPr id="0" name=""/>
        <dsp:cNvSpPr/>
      </dsp:nvSpPr>
      <dsp:spPr>
        <a:xfrm>
          <a:off x="3353014" y="171377"/>
          <a:ext cx="2523135" cy="29683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669B0-59CB-2848-AC45-BA1B9592C113}">
      <dsp:nvSpPr>
        <dsp:cNvPr id="0" name=""/>
        <dsp:cNvSpPr/>
      </dsp:nvSpPr>
      <dsp:spPr>
        <a:xfrm>
          <a:off x="3479171" y="290113"/>
          <a:ext cx="2270822" cy="192945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3617C-17D4-7A43-A97B-A68FB015A032}">
      <dsp:nvSpPr>
        <dsp:cNvPr id="0" name=""/>
        <dsp:cNvSpPr/>
      </dsp:nvSpPr>
      <dsp:spPr>
        <a:xfrm>
          <a:off x="3479171" y="2516433"/>
          <a:ext cx="2270822" cy="504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5</a:t>
          </a:r>
        </a:p>
      </dsp:txBody>
      <dsp:txXfrm>
        <a:off x="3479171" y="2516433"/>
        <a:ext cx="2270822" cy="504603"/>
      </dsp:txXfrm>
    </dsp:sp>
    <dsp:sp modelId="{997C08F0-DB59-D040-B277-76A1B2A73284}">
      <dsp:nvSpPr>
        <dsp:cNvPr id="0" name=""/>
        <dsp:cNvSpPr/>
      </dsp:nvSpPr>
      <dsp:spPr>
        <a:xfrm>
          <a:off x="3479171" y="2219570"/>
          <a:ext cx="2270822" cy="296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Maternity and Obstetrics </a:t>
          </a:r>
        </a:p>
      </dsp:txBody>
      <dsp:txXfrm>
        <a:off x="3479171" y="2219570"/>
        <a:ext cx="2270822" cy="296863"/>
      </dsp:txXfrm>
    </dsp:sp>
    <dsp:sp modelId="{172A885E-7E25-9842-B085-9507A62AC659}">
      <dsp:nvSpPr>
        <dsp:cNvPr id="0" name=""/>
        <dsp:cNvSpPr/>
      </dsp:nvSpPr>
      <dsp:spPr>
        <a:xfrm>
          <a:off x="6703530" y="171377"/>
          <a:ext cx="2523135" cy="29683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06E36-F687-AD4B-83D5-8B41E76310E7}">
      <dsp:nvSpPr>
        <dsp:cNvPr id="0" name=""/>
        <dsp:cNvSpPr/>
      </dsp:nvSpPr>
      <dsp:spPr>
        <a:xfrm>
          <a:off x="6829687" y="290113"/>
          <a:ext cx="2270822" cy="192945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26939-72AB-2045-A381-2CE658892A4C}">
      <dsp:nvSpPr>
        <dsp:cNvPr id="0" name=""/>
        <dsp:cNvSpPr/>
      </dsp:nvSpPr>
      <dsp:spPr>
        <a:xfrm>
          <a:off x="6829687" y="2516433"/>
          <a:ext cx="2270822" cy="504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6</a:t>
          </a:r>
        </a:p>
      </dsp:txBody>
      <dsp:txXfrm>
        <a:off x="6829687" y="2516433"/>
        <a:ext cx="2270822" cy="504603"/>
      </dsp:txXfrm>
    </dsp:sp>
    <dsp:sp modelId="{83957A1C-0DFC-7D40-8CBA-174D4E01CE35}">
      <dsp:nvSpPr>
        <dsp:cNvPr id="0" name=""/>
        <dsp:cNvSpPr/>
      </dsp:nvSpPr>
      <dsp:spPr>
        <a:xfrm>
          <a:off x="6829687" y="2219570"/>
          <a:ext cx="2270822" cy="296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R" sz="1300" kern="1200" dirty="0"/>
            <a:t>Newborn and Pediatrics</a:t>
          </a:r>
          <a:endParaRPr lang="en-US" sz="1300" kern="1200" dirty="0"/>
        </a:p>
      </dsp:txBody>
      <dsp:txXfrm>
        <a:off x="6829687" y="2219570"/>
        <a:ext cx="2270822" cy="296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13CE1-4506-A340-8AE8-6E74539CCD4D}">
      <dsp:nvSpPr>
        <dsp:cNvPr id="0" name=""/>
        <dsp:cNvSpPr/>
      </dsp:nvSpPr>
      <dsp:spPr>
        <a:xfrm>
          <a:off x="0" y="782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E5B9E-D7CF-284E-BDD7-9C2A400296A6}">
      <dsp:nvSpPr>
        <dsp:cNvPr id="0" name=""/>
        <dsp:cNvSpPr/>
      </dsp:nvSpPr>
      <dsp:spPr>
        <a:xfrm>
          <a:off x="0" y="782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Project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Share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holders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82"/>
        <a:ext cx="7099020" cy="640774"/>
      </dsp:txXfrm>
    </dsp:sp>
    <dsp:sp modelId="{213E30B2-D1B3-BF43-9520-6910B6481115}">
      <dsp:nvSpPr>
        <dsp:cNvPr id="0" name=""/>
        <dsp:cNvSpPr/>
      </dsp:nvSpPr>
      <dsp:spPr>
        <a:xfrm>
          <a:off x="0" y="641557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99955-C24E-5245-8A6B-C5BABBB784B7}">
      <dsp:nvSpPr>
        <dsp:cNvPr id="0" name=""/>
        <dsp:cNvSpPr/>
      </dsp:nvSpPr>
      <dsp:spPr>
        <a:xfrm>
          <a:off x="0" y="641557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1123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Hospitals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Countrywide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Analyzed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41557"/>
        <a:ext cx="7099020" cy="640774"/>
      </dsp:txXfrm>
    </dsp:sp>
    <dsp:sp modelId="{C5FDAD88-8C46-C44E-BFC3-8F75EBC7C12B}">
      <dsp:nvSpPr>
        <dsp:cNvPr id="0" name=""/>
        <dsp:cNvSpPr/>
      </dsp:nvSpPr>
      <dsp:spPr>
        <a:xfrm>
          <a:off x="0" y="1282332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C0950-2751-8C40-887A-DC07B589952D}">
      <dsp:nvSpPr>
        <dsp:cNvPr id="0" name=""/>
        <dsp:cNvSpPr/>
      </dsp:nvSpPr>
      <dsp:spPr>
        <a:xfrm>
          <a:off x="0" y="1282332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283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Hospitals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Using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Majority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of Blood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Products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Country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Identified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(80%)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82332"/>
        <a:ext cx="7099020" cy="640774"/>
      </dsp:txXfrm>
    </dsp:sp>
    <dsp:sp modelId="{E1FD98AB-B9D9-F545-9670-3B4AED25BC5E}">
      <dsp:nvSpPr>
        <dsp:cNvPr id="0" name=""/>
        <dsp:cNvSpPr/>
      </dsp:nvSpPr>
      <dsp:spPr>
        <a:xfrm>
          <a:off x="0" y="1923107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4FB8B-8583-DC41-8D64-721EA87D9F0E}">
      <dsp:nvSpPr>
        <dsp:cNvPr id="0" name=""/>
        <dsp:cNvSpPr/>
      </dsp:nvSpPr>
      <dsp:spPr>
        <a:xfrm>
          <a:off x="0" y="1923107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3130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Physicians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Trained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23107"/>
        <a:ext cx="7099020" cy="640774"/>
      </dsp:txXfrm>
    </dsp:sp>
    <dsp:sp modelId="{61657EEB-A800-4B46-B40F-60A7C77D64EB}">
      <dsp:nvSpPr>
        <dsp:cNvPr id="0" name=""/>
        <dsp:cNvSpPr/>
      </dsp:nvSpPr>
      <dsp:spPr>
        <a:xfrm>
          <a:off x="0" y="2563882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E957E-8A6E-E346-9178-591DE80ECC4E}">
      <dsp:nvSpPr>
        <dsp:cNvPr id="0" name=""/>
        <dsp:cNvSpPr/>
      </dsp:nvSpPr>
      <dsp:spPr>
        <a:xfrm>
          <a:off x="0" y="2563882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Training of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Trainers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Courses (175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Physicians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63882"/>
        <a:ext cx="7099020" cy="640774"/>
      </dsp:txXfrm>
    </dsp:sp>
    <dsp:sp modelId="{1131C169-081A-4344-B6C1-FBE73D5FF270}">
      <dsp:nvSpPr>
        <dsp:cNvPr id="0" name=""/>
        <dsp:cNvSpPr/>
      </dsp:nvSpPr>
      <dsp:spPr>
        <a:xfrm>
          <a:off x="0" y="3204657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30CC8-CB02-8543-9A3D-A7928CC06728}">
      <dsp:nvSpPr>
        <dsp:cNvPr id="0" name=""/>
        <dsp:cNvSpPr/>
      </dsp:nvSpPr>
      <dsp:spPr>
        <a:xfrm>
          <a:off x="0" y="3204656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Post-Training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Audit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Societies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04656"/>
        <a:ext cx="7099020" cy="640774"/>
      </dsp:txXfrm>
    </dsp:sp>
    <dsp:sp modelId="{09A64022-F259-5441-8116-5859B2EA50B5}">
      <dsp:nvSpPr>
        <dsp:cNvPr id="0" name=""/>
        <dsp:cNvSpPr/>
      </dsp:nvSpPr>
      <dsp:spPr>
        <a:xfrm>
          <a:off x="0" y="3845431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A638B-3315-C240-BE24-249D06860605}">
      <dsp:nvSpPr>
        <dsp:cNvPr id="0" name=""/>
        <dsp:cNvSpPr/>
      </dsp:nvSpPr>
      <dsp:spPr>
        <a:xfrm>
          <a:off x="0" y="3845431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Post-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training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Audit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–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Reimbursement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Authority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45431"/>
        <a:ext cx="7099020" cy="640774"/>
      </dsp:txXfrm>
    </dsp:sp>
    <dsp:sp modelId="{C670CABC-B98B-A946-B63E-35D693418DA8}">
      <dsp:nvSpPr>
        <dsp:cNvPr id="0" name=""/>
        <dsp:cNvSpPr/>
      </dsp:nvSpPr>
      <dsp:spPr>
        <a:xfrm>
          <a:off x="0" y="4486206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4015E-5FAE-3444-BAC5-3D35B2DD310B}">
      <dsp:nvSpPr>
        <dsp:cNvPr id="0" name=""/>
        <dsp:cNvSpPr/>
      </dsp:nvSpPr>
      <dsp:spPr>
        <a:xfrm>
          <a:off x="0" y="4486206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Negotiations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Body of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Academic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Institutions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for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of Courses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into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Medical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School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Curriculum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486206"/>
        <a:ext cx="7099020" cy="640774"/>
      </dsp:txXfrm>
    </dsp:sp>
    <dsp:sp modelId="{646576FD-EDF1-814F-BA0A-6D2075C791F9}">
      <dsp:nvSpPr>
        <dsp:cNvPr id="0" name=""/>
        <dsp:cNvSpPr/>
      </dsp:nvSpPr>
      <dsp:spPr>
        <a:xfrm>
          <a:off x="0" y="5126981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8F954-403B-984B-91A1-A2C58638EC35}">
      <dsp:nvSpPr>
        <dsp:cNvPr id="0" name=""/>
        <dsp:cNvSpPr/>
      </dsp:nvSpPr>
      <dsp:spPr>
        <a:xfrm>
          <a:off x="0" y="5126981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Specific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Software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126981"/>
        <a:ext cx="7099020" cy="640774"/>
      </dsp:txXfrm>
    </dsp:sp>
    <dsp:sp modelId="{60F9BC96-BF60-0E4A-B996-FD476863C3B8}">
      <dsp:nvSpPr>
        <dsp:cNvPr id="0" name=""/>
        <dsp:cNvSpPr/>
      </dsp:nvSpPr>
      <dsp:spPr>
        <a:xfrm>
          <a:off x="0" y="5767756"/>
          <a:ext cx="70990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C78AE-0509-DD41-8F85-DF0AF96AC1DE}">
      <dsp:nvSpPr>
        <dsp:cNvPr id="0" name=""/>
        <dsp:cNvSpPr/>
      </dsp:nvSpPr>
      <dsp:spPr>
        <a:xfrm>
          <a:off x="0" y="5767756"/>
          <a:ext cx="7099020" cy="64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Distance-learning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767756"/>
        <a:ext cx="7099020" cy="640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1D4AC-181C-2A48-A6DA-DF65C318D329}">
      <dsp:nvSpPr>
        <dsp:cNvPr id="0" name=""/>
        <dsp:cNvSpPr/>
      </dsp:nvSpPr>
      <dsp:spPr>
        <a:xfrm>
          <a:off x="4406775" y="2052126"/>
          <a:ext cx="2213035" cy="21115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Activities</a:t>
          </a:r>
        </a:p>
      </dsp:txBody>
      <dsp:txXfrm>
        <a:off x="4730866" y="2361360"/>
        <a:ext cx="1564853" cy="1493112"/>
      </dsp:txXfrm>
    </dsp:sp>
    <dsp:sp modelId="{B55F029B-4525-7547-AB52-1C2E97C1A563}">
      <dsp:nvSpPr>
        <dsp:cNvPr id="0" name=""/>
        <dsp:cNvSpPr/>
      </dsp:nvSpPr>
      <dsp:spPr>
        <a:xfrm>
          <a:off x="4666982" y="55788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Launching event</a:t>
          </a:r>
        </a:p>
      </dsp:txBody>
      <dsp:txXfrm>
        <a:off x="4914861" y="303667"/>
        <a:ext cx="1196864" cy="1196864"/>
      </dsp:txXfrm>
    </dsp:sp>
    <dsp:sp modelId="{A3E14D41-BBD2-6741-B855-8DFE69E92239}">
      <dsp:nvSpPr>
        <dsp:cNvPr id="0" name=""/>
        <dsp:cNvSpPr/>
      </dsp:nvSpPr>
      <dsp:spPr>
        <a:xfrm>
          <a:off x="6391559" y="886301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İnformation meetings</a:t>
          </a:r>
        </a:p>
      </dsp:txBody>
      <dsp:txXfrm>
        <a:off x="6639438" y="1134180"/>
        <a:ext cx="1196864" cy="1196864"/>
      </dsp:txXfrm>
    </dsp:sp>
    <dsp:sp modelId="{274D9EF5-E181-DA49-BD48-E6DB265561C6}">
      <dsp:nvSpPr>
        <dsp:cNvPr id="0" name=""/>
        <dsp:cNvSpPr/>
      </dsp:nvSpPr>
      <dsp:spPr>
        <a:xfrm>
          <a:off x="6817494" y="2752445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Press conferences</a:t>
          </a:r>
        </a:p>
      </dsp:txBody>
      <dsp:txXfrm>
        <a:off x="7065373" y="3000324"/>
        <a:ext cx="1196864" cy="1196864"/>
      </dsp:txXfrm>
    </dsp:sp>
    <dsp:sp modelId="{3AE432BE-88FB-BD41-84B2-0B07D47E406E}">
      <dsp:nvSpPr>
        <dsp:cNvPr id="0" name=""/>
        <dsp:cNvSpPr/>
      </dsp:nvSpPr>
      <dsp:spPr>
        <a:xfrm>
          <a:off x="5624050" y="4248977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International symposium</a:t>
          </a:r>
        </a:p>
      </dsp:txBody>
      <dsp:txXfrm>
        <a:off x="5871929" y="4496856"/>
        <a:ext cx="1196864" cy="1196864"/>
      </dsp:txXfrm>
    </dsp:sp>
    <dsp:sp modelId="{B255E4F1-A8E3-C642-9D6F-DC326D4A6CAD}">
      <dsp:nvSpPr>
        <dsp:cNvPr id="0" name=""/>
        <dsp:cNvSpPr/>
      </dsp:nvSpPr>
      <dsp:spPr>
        <a:xfrm>
          <a:off x="3709914" y="4248977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Workshops</a:t>
          </a:r>
        </a:p>
      </dsp:txBody>
      <dsp:txXfrm>
        <a:off x="3957793" y="4496856"/>
        <a:ext cx="1196864" cy="1196864"/>
      </dsp:txXfrm>
    </dsp:sp>
    <dsp:sp modelId="{14A388A0-2BAD-994D-BE9B-C13A7AA6C04F}">
      <dsp:nvSpPr>
        <dsp:cNvPr id="0" name=""/>
        <dsp:cNvSpPr/>
      </dsp:nvSpPr>
      <dsp:spPr>
        <a:xfrm>
          <a:off x="2516470" y="2752445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Training activities</a:t>
          </a:r>
        </a:p>
      </dsp:txBody>
      <dsp:txXfrm>
        <a:off x="2764349" y="3000324"/>
        <a:ext cx="1196864" cy="1196864"/>
      </dsp:txXfrm>
    </dsp:sp>
    <dsp:sp modelId="{AFC25C15-5C3B-F14D-A3C3-4D8A85A593D5}">
      <dsp:nvSpPr>
        <dsp:cNvPr id="0" name=""/>
        <dsp:cNvSpPr/>
      </dsp:nvSpPr>
      <dsp:spPr>
        <a:xfrm>
          <a:off x="2942405" y="886301"/>
          <a:ext cx="1692622" cy="16926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Meetings with hospital administrators</a:t>
          </a:r>
        </a:p>
      </dsp:txBody>
      <dsp:txXfrm>
        <a:off x="3190284" y="1134180"/>
        <a:ext cx="1196864" cy="1196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D7C2C-F015-B94C-A058-A98C95F774CB}">
      <dsp:nvSpPr>
        <dsp:cNvPr id="0" name=""/>
        <dsp:cNvSpPr/>
      </dsp:nvSpPr>
      <dsp:spPr>
        <a:xfrm>
          <a:off x="1782770" y="1848"/>
          <a:ext cx="2005616" cy="12199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History</a:t>
          </a:r>
        </a:p>
      </dsp:txBody>
      <dsp:txXfrm>
        <a:off x="1842321" y="61399"/>
        <a:ext cx="1886514" cy="1100808"/>
      </dsp:txXfrm>
    </dsp:sp>
    <dsp:sp modelId="{7AEF6677-84FB-CB47-BF3A-F4AB0D9B18D4}">
      <dsp:nvSpPr>
        <dsp:cNvPr id="0" name=""/>
        <dsp:cNvSpPr/>
      </dsp:nvSpPr>
      <dsp:spPr>
        <a:xfrm>
          <a:off x="1782770" y="1282754"/>
          <a:ext cx="2005616" cy="121991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Definition</a:t>
          </a:r>
          <a:r>
            <a:rPr lang="en-US" sz="3000" kern="1200" dirty="0"/>
            <a:t> </a:t>
          </a:r>
        </a:p>
      </dsp:txBody>
      <dsp:txXfrm>
        <a:off x="1842321" y="1342305"/>
        <a:ext cx="1886514" cy="1100808"/>
      </dsp:txXfrm>
    </dsp:sp>
    <dsp:sp modelId="{F590A0AD-4EE9-994A-B322-BD1A6147E57B}">
      <dsp:nvSpPr>
        <dsp:cNvPr id="0" name=""/>
        <dsp:cNvSpPr/>
      </dsp:nvSpPr>
      <dsp:spPr>
        <a:xfrm>
          <a:off x="1782770" y="2563660"/>
          <a:ext cx="2005616" cy="121991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Practice</a:t>
          </a:r>
          <a:r>
            <a:rPr lang="en-US" sz="3000" kern="1200" dirty="0"/>
            <a:t> </a:t>
          </a:r>
        </a:p>
      </dsp:txBody>
      <dsp:txXfrm>
        <a:off x="1842321" y="2623211"/>
        <a:ext cx="1886514" cy="11008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D7C2C-F015-B94C-A058-A98C95F774CB}">
      <dsp:nvSpPr>
        <dsp:cNvPr id="0" name=""/>
        <dsp:cNvSpPr/>
      </dsp:nvSpPr>
      <dsp:spPr>
        <a:xfrm>
          <a:off x="1081580" y="2824"/>
          <a:ext cx="3105102" cy="18641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Optimize Hb</a:t>
          </a:r>
        </a:p>
      </dsp:txBody>
      <dsp:txXfrm>
        <a:off x="1172581" y="93825"/>
        <a:ext cx="2923100" cy="1682159"/>
      </dsp:txXfrm>
    </dsp:sp>
    <dsp:sp modelId="{7AEF6677-84FB-CB47-BF3A-F4AB0D9B18D4}">
      <dsp:nvSpPr>
        <dsp:cNvPr id="0" name=""/>
        <dsp:cNvSpPr/>
      </dsp:nvSpPr>
      <dsp:spPr>
        <a:xfrm>
          <a:off x="1081580" y="1960194"/>
          <a:ext cx="3184261" cy="1864161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Minimize blood loss</a:t>
          </a:r>
        </a:p>
      </dsp:txBody>
      <dsp:txXfrm>
        <a:off x="1172581" y="2051195"/>
        <a:ext cx="3002259" cy="1682159"/>
      </dsp:txXfrm>
    </dsp:sp>
    <dsp:sp modelId="{F590A0AD-4EE9-994A-B322-BD1A6147E57B}">
      <dsp:nvSpPr>
        <dsp:cNvPr id="0" name=""/>
        <dsp:cNvSpPr/>
      </dsp:nvSpPr>
      <dsp:spPr>
        <a:xfrm>
          <a:off x="1081580" y="3917563"/>
          <a:ext cx="3085813" cy="1864161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physiologic tolerance to anemia</a:t>
          </a:r>
        </a:p>
      </dsp:txBody>
      <dsp:txXfrm>
        <a:off x="1172581" y="4008564"/>
        <a:ext cx="2903811" cy="16821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FB0F-0213-C04F-A191-01FA34DF6EF0}">
      <dsp:nvSpPr>
        <dsp:cNvPr id="0" name=""/>
        <dsp:cNvSpPr/>
      </dsp:nvSpPr>
      <dsp:spPr>
        <a:xfrm>
          <a:off x="6825448" y="2755293"/>
          <a:ext cx="5064150" cy="3131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Listen to patient’s needs, concerns &amp; desires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Provide information about PBM interventions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Inform patients about risks, benefits &amp; alternative treatment choices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together &amp; tailor plan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8413482" y="3606940"/>
        <a:ext cx="3407329" cy="2211002"/>
      </dsp:txXfrm>
    </dsp:sp>
    <dsp:sp modelId="{FF1932C7-B2F4-2142-83B4-5FA6E67EA6BC}">
      <dsp:nvSpPr>
        <dsp:cNvPr id="0" name=""/>
        <dsp:cNvSpPr/>
      </dsp:nvSpPr>
      <dsp:spPr>
        <a:xfrm>
          <a:off x="0" y="2831792"/>
          <a:ext cx="5347352" cy="32403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Assess coagulation status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Employ goal directed therapy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Assess true cause of bleeding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Consider rational use of FFP</a:t>
          </a:r>
        </a:p>
      </dsp:txBody>
      <dsp:txXfrm>
        <a:off x="71181" y="3713073"/>
        <a:ext cx="3600785" cy="2287935"/>
      </dsp:txXfrm>
    </dsp:sp>
    <dsp:sp modelId="{AB9439B4-ADE7-BD42-82C7-77CBE67C8BD0}">
      <dsp:nvSpPr>
        <dsp:cNvPr id="0" name=""/>
        <dsp:cNvSpPr/>
      </dsp:nvSpPr>
      <dsp:spPr>
        <a:xfrm>
          <a:off x="6916549" y="-193664"/>
          <a:ext cx="5089711" cy="2237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Adopt precise &amp;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meticiulous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surgical technique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Diagnose &amp; stop blood loss promptly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 intra-/postoperative autologous blood conservation modalities available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Employ intraoperative blood conservation </a:t>
          </a:r>
        </a:p>
      </dsp:txBody>
      <dsp:txXfrm>
        <a:off x="8492609" y="-144517"/>
        <a:ext cx="3464504" cy="1579714"/>
      </dsp:txXfrm>
    </dsp:sp>
    <dsp:sp modelId="{E493450C-E9D0-774C-89E7-1541AECF2E86}">
      <dsp:nvSpPr>
        <dsp:cNvPr id="0" name=""/>
        <dsp:cNvSpPr/>
      </dsp:nvSpPr>
      <dsp:spPr>
        <a:xfrm>
          <a:off x="88103" y="-210869"/>
          <a:ext cx="6262156" cy="302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Early detection of anemia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Employ interventions to support erythropoiesis timely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causes &amp; contributing factors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Consider rational use of RBC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Enhance physiologic tolerance         to anemia</a:t>
          </a:r>
        </a:p>
      </dsp:txBody>
      <dsp:txXfrm>
        <a:off x="154609" y="-144363"/>
        <a:ext cx="4250497" cy="2137686"/>
      </dsp:txXfrm>
    </dsp:sp>
    <dsp:sp modelId="{DA30DE4D-79A1-3047-9579-75BF649F770A}">
      <dsp:nvSpPr>
        <dsp:cNvPr id="0" name=""/>
        <dsp:cNvSpPr/>
      </dsp:nvSpPr>
      <dsp:spPr>
        <a:xfrm>
          <a:off x="3406995" y="79753"/>
          <a:ext cx="2575289" cy="257528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4161280" y="834038"/>
        <a:ext cx="1821004" cy="1821004"/>
      </dsp:txXfrm>
    </dsp:sp>
    <dsp:sp modelId="{1E0F8A65-B768-484D-8458-226E78BA3425}">
      <dsp:nvSpPr>
        <dsp:cNvPr id="0" name=""/>
        <dsp:cNvSpPr/>
      </dsp:nvSpPr>
      <dsp:spPr>
        <a:xfrm rot="5400000">
          <a:off x="6062606" y="79753"/>
          <a:ext cx="2575289" cy="257528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kern="1200" dirty="0">
            <a:solidFill>
              <a:schemeClr val="tx1"/>
            </a:solidFill>
          </a:endParaRPr>
        </a:p>
      </dsp:txBody>
      <dsp:txXfrm rot="-5400000">
        <a:off x="6062606" y="834038"/>
        <a:ext cx="1821004" cy="1821004"/>
      </dsp:txXfrm>
    </dsp:sp>
    <dsp:sp modelId="{F0478703-AF59-554C-9B02-85692B3195A5}">
      <dsp:nvSpPr>
        <dsp:cNvPr id="0" name=""/>
        <dsp:cNvSpPr/>
      </dsp:nvSpPr>
      <dsp:spPr>
        <a:xfrm rot="10800000">
          <a:off x="6062606" y="2773993"/>
          <a:ext cx="2575289" cy="257528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6062606" y="2773993"/>
        <a:ext cx="1821004" cy="1821004"/>
      </dsp:txXfrm>
    </dsp:sp>
    <dsp:sp modelId="{B66F4765-A99A-5449-A461-6F2F1C249DFE}">
      <dsp:nvSpPr>
        <dsp:cNvPr id="0" name=""/>
        <dsp:cNvSpPr/>
      </dsp:nvSpPr>
      <dsp:spPr>
        <a:xfrm rot="16200000">
          <a:off x="3368365" y="2773993"/>
          <a:ext cx="2575289" cy="257528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5400000">
        <a:off x="4122650" y="2773993"/>
        <a:ext cx="1821004" cy="1821004"/>
      </dsp:txXfrm>
    </dsp:sp>
    <dsp:sp modelId="{A865FE18-EF8E-584C-9190-AFB6890981E6}">
      <dsp:nvSpPr>
        <dsp:cNvPr id="0" name=""/>
        <dsp:cNvSpPr/>
      </dsp:nvSpPr>
      <dsp:spPr>
        <a:xfrm>
          <a:off x="5558551" y="2362339"/>
          <a:ext cx="889158" cy="77318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94A6D-D3B7-B94A-AE99-464CC5F90C2B}">
      <dsp:nvSpPr>
        <dsp:cNvPr id="0" name=""/>
        <dsp:cNvSpPr/>
      </dsp:nvSpPr>
      <dsp:spPr>
        <a:xfrm rot="10800000">
          <a:off x="5558551" y="2762472"/>
          <a:ext cx="889158" cy="77318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04584-4E6C-684B-A0C9-C25A10B41B62}">
      <dsp:nvSpPr>
        <dsp:cNvPr id="0" name=""/>
        <dsp:cNvSpPr/>
      </dsp:nvSpPr>
      <dsp:spPr>
        <a:xfrm>
          <a:off x="0" y="0"/>
          <a:ext cx="475353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562651-B448-B646-AF52-9E19B6925422}">
      <dsp:nvSpPr>
        <dsp:cNvPr id="0" name=""/>
        <dsp:cNvSpPr/>
      </dsp:nvSpPr>
      <dsp:spPr>
        <a:xfrm>
          <a:off x="0" y="0"/>
          <a:ext cx="950706" cy="3694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0" y="0"/>
        <a:ext cx="950706" cy="3694734"/>
      </dsp:txXfrm>
    </dsp:sp>
    <dsp:sp modelId="{38B2EF67-BF4D-FB48-9E2D-0089E25A20DF}">
      <dsp:nvSpPr>
        <dsp:cNvPr id="0" name=""/>
        <dsp:cNvSpPr/>
      </dsp:nvSpPr>
      <dsp:spPr>
        <a:xfrm>
          <a:off x="1022009" y="57730"/>
          <a:ext cx="3731524" cy="1154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Preoperative Evaluation –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Anemia Screening</a:t>
          </a:r>
        </a:p>
      </dsp:txBody>
      <dsp:txXfrm>
        <a:off x="1022009" y="57730"/>
        <a:ext cx="3731524" cy="1154604"/>
      </dsp:txXfrm>
    </dsp:sp>
    <dsp:sp modelId="{6BCCE892-4C46-9C46-BC71-2FBB709C0FAD}">
      <dsp:nvSpPr>
        <dsp:cNvPr id="0" name=""/>
        <dsp:cNvSpPr/>
      </dsp:nvSpPr>
      <dsp:spPr>
        <a:xfrm>
          <a:off x="950706" y="1212334"/>
          <a:ext cx="380282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788CAB-24E5-924B-BC93-04D6BD0CF00B}">
      <dsp:nvSpPr>
        <dsp:cNvPr id="0" name=""/>
        <dsp:cNvSpPr/>
      </dsp:nvSpPr>
      <dsp:spPr>
        <a:xfrm>
          <a:off x="1022009" y="1270064"/>
          <a:ext cx="3731524" cy="1154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National Guidelines</a:t>
          </a:r>
        </a:p>
      </dsp:txBody>
      <dsp:txXfrm>
        <a:off x="1022009" y="1270064"/>
        <a:ext cx="3731524" cy="1154604"/>
      </dsp:txXfrm>
    </dsp:sp>
    <dsp:sp modelId="{A725246F-9440-F747-84D1-78A08BA0FE8A}">
      <dsp:nvSpPr>
        <dsp:cNvPr id="0" name=""/>
        <dsp:cNvSpPr/>
      </dsp:nvSpPr>
      <dsp:spPr>
        <a:xfrm>
          <a:off x="950706" y="2424669"/>
          <a:ext cx="380282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198F3F-A746-C74A-81FB-2B5898228B6F}">
      <dsp:nvSpPr>
        <dsp:cNvPr id="0" name=""/>
        <dsp:cNvSpPr/>
      </dsp:nvSpPr>
      <dsp:spPr>
        <a:xfrm>
          <a:off x="1022009" y="2482399"/>
          <a:ext cx="3731524" cy="1154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Online PBM education</a:t>
          </a:r>
          <a:r>
            <a:rPr lang="en-US" sz="2600" kern="1200"/>
            <a:t> </a:t>
          </a:r>
        </a:p>
      </dsp:txBody>
      <dsp:txXfrm>
        <a:off x="1022009" y="2482399"/>
        <a:ext cx="3731524" cy="1154604"/>
      </dsp:txXfrm>
    </dsp:sp>
    <dsp:sp modelId="{F43B5AFA-AC65-7A48-A434-FAD19E8C691B}">
      <dsp:nvSpPr>
        <dsp:cNvPr id="0" name=""/>
        <dsp:cNvSpPr/>
      </dsp:nvSpPr>
      <dsp:spPr>
        <a:xfrm>
          <a:off x="950706" y="3637003"/>
          <a:ext cx="380282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9E6DF-FF20-5B48-875C-0E0872144F28}">
      <dsp:nvSpPr>
        <dsp:cNvPr id="0" name=""/>
        <dsp:cNvSpPr/>
      </dsp:nvSpPr>
      <dsp:spPr>
        <a:xfrm>
          <a:off x="0" y="387710"/>
          <a:ext cx="7436224" cy="102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7134" tIns="541528" rIns="57713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screening for bleeding disorders prior to surgery</a:t>
          </a:r>
        </a:p>
      </dsp:txBody>
      <dsp:txXfrm>
        <a:off x="0" y="387710"/>
        <a:ext cx="7436224" cy="1023750"/>
      </dsp:txXfrm>
    </dsp:sp>
    <dsp:sp modelId="{26521F43-5382-DC4B-A51F-B7500634399E}">
      <dsp:nvSpPr>
        <dsp:cNvPr id="0" name=""/>
        <dsp:cNvSpPr/>
      </dsp:nvSpPr>
      <dsp:spPr>
        <a:xfrm>
          <a:off x="371811" y="3950"/>
          <a:ext cx="5205356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50" tIns="0" rIns="19675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Structured bleeding history </a:t>
          </a:r>
        </a:p>
      </dsp:txBody>
      <dsp:txXfrm>
        <a:off x="409278" y="41417"/>
        <a:ext cx="5130422" cy="692586"/>
      </dsp:txXfrm>
    </dsp:sp>
    <dsp:sp modelId="{C35ED1B4-9E50-3948-8947-8CE625A9D68F}">
      <dsp:nvSpPr>
        <dsp:cNvPr id="0" name=""/>
        <dsp:cNvSpPr/>
      </dsp:nvSpPr>
      <dsp:spPr>
        <a:xfrm>
          <a:off x="0" y="1935620"/>
          <a:ext cx="7436224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7134" tIns="541528" rIns="57713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aPTT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/INR (1st line)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POC (TEG/ROTEM)</a:t>
          </a:r>
        </a:p>
      </dsp:txBody>
      <dsp:txXfrm>
        <a:off x="0" y="1935620"/>
        <a:ext cx="7436224" cy="1392300"/>
      </dsp:txXfrm>
    </dsp:sp>
    <dsp:sp modelId="{CB7A2CC5-CAC2-E64A-A8C7-6EE83CBC7AB7}">
      <dsp:nvSpPr>
        <dsp:cNvPr id="0" name=""/>
        <dsp:cNvSpPr/>
      </dsp:nvSpPr>
      <dsp:spPr>
        <a:xfrm>
          <a:off x="371811" y="1551860"/>
          <a:ext cx="5205356" cy="76752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50" tIns="0" rIns="19675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Coagulation tests</a:t>
          </a:r>
        </a:p>
      </dsp:txBody>
      <dsp:txXfrm>
        <a:off x="409278" y="1589327"/>
        <a:ext cx="5130422" cy="692586"/>
      </dsp:txXfrm>
    </dsp:sp>
    <dsp:sp modelId="{7C2612B6-CE1E-794D-B819-4FAF16AE2299}">
      <dsp:nvSpPr>
        <dsp:cNvPr id="0" name=""/>
        <dsp:cNvSpPr/>
      </dsp:nvSpPr>
      <dsp:spPr>
        <a:xfrm>
          <a:off x="0" y="3852080"/>
          <a:ext cx="743622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D335A-3F5A-4841-8A58-D719A70E0073}">
      <dsp:nvSpPr>
        <dsp:cNvPr id="0" name=""/>
        <dsp:cNvSpPr/>
      </dsp:nvSpPr>
      <dsp:spPr>
        <a:xfrm>
          <a:off x="364912" y="3468320"/>
          <a:ext cx="7070950" cy="76752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50" tIns="0" rIns="19675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Protocols for discontinuation of anticoagulants</a:t>
          </a:r>
        </a:p>
      </dsp:txBody>
      <dsp:txXfrm>
        <a:off x="402379" y="3505787"/>
        <a:ext cx="6996016" cy="692586"/>
      </dsp:txXfrm>
    </dsp:sp>
    <dsp:sp modelId="{1EC4CD17-56B6-F54E-A24B-C0FB519C74FF}">
      <dsp:nvSpPr>
        <dsp:cNvPr id="0" name=""/>
        <dsp:cNvSpPr/>
      </dsp:nvSpPr>
      <dsp:spPr>
        <a:xfrm>
          <a:off x="0" y="5031440"/>
          <a:ext cx="7436224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7134" tIns="541528" rIns="57713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FFP or 4F-PCC (FII, VII, IX, X)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Vit K</a:t>
          </a:r>
        </a:p>
      </dsp:txBody>
      <dsp:txXfrm>
        <a:off x="0" y="5031440"/>
        <a:ext cx="7436224" cy="1392300"/>
      </dsp:txXfrm>
    </dsp:sp>
    <dsp:sp modelId="{2363D635-D2FA-F042-8EA7-B0546D5A5C29}">
      <dsp:nvSpPr>
        <dsp:cNvPr id="0" name=""/>
        <dsp:cNvSpPr/>
      </dsp:nvSpPr>
      <dsp:spPr>
        <a:xfrm>
          <a:off x="371811" y="4647680"/>
          <a:ext cx="5205356" cy="7675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50" tIns="0" rIns="19675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Rapid reversal of anticoagulation</a:t>
          </a:r>
        </a:p>
      </dsp:txBody>
      <dsp:txXfrm>
        <a:off x="409278" y="4685147"/>
        <a:ext cx="5130422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9E705-F8A2-3145-8856-24CC78D53CF2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A5D64-96FA-D344-BE14-C96139A86A0C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0578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FOR………….required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85607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Patients’ preferences, objectives and values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28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6913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MDTA means…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63576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Projeden beklenen </a:t>
            </a:r>
            <a:r>
              <a:rPr lang="tr-TR" b="1" dirty="0" err="1">
                <a:solidFill>
                  <a:srgbClr val="FF0000"/>
                </a:solidFill>
              </a:rPr>
              <a:t>çIktIlar</a:t>
            </a:r>
            <a:endParaRPr lang="tr-TR" b="1" dirty="0"/>
          </a:p>
          <a:p>
            <a:r>
              <a:rPr lang="tr-TR" b="1" dirty="0"/>
              <a:t>HKY strateji ve aksiyon planı ve </a:t>
            </a:r>
            <a:r>
              <a:rPr lang="tr-TR" b="1" dirty="0">
                <a:solidFill>
                  <a:srgbClr val="FF0000"/>
                </a:solidFill>
              </a:rPr>
              <a:t>KANITA DAYALI 6 FARKLI ULUSAL HKY REHBERLERİN </a:t>
            </a:r>
            <a:r>
              <a:rPr lang="tr-TR" b="1" dirty="0">
                <a:solidFill>
                  <a:srgbClr val="92D050"/>
                </a:solidFill>
              </a:rPr>
              <a:t>HAZIRLANMASI</a:t>
            </a:r>
            <a:endParaRPr lang="tr-TR" b="1" dirty="0"/>
          </a:p>
          <a:p>
            <a:r>
              <a:rPr lang="tr-TR" b="1" dirty="0"/>
              <a:t>Anketlerle eğitim ihtiyaç analizleri/Transfüzyon zincirinde görev alan 2520 uzman hekime doğrudan; en az 7500 hekime web aracılığı ile eğitim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F87B-453A-4A6D-9E0A-9D62651CE77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134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tr-TR" smtClean="0"/>
              <a:pPr rtl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99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TR" dirty="0"/>
              <a:t>There are couple of resasons why I would give this talk to YOU…1st; I have been the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Task Force Coordinator of PBM Guideline : Maternity and Obstetrics and instructor of online PBM education in the country associated with Technical Assistance Project on improving the blood transfusion management system in Turkey. Because of this I have been one of the PBM implementors in Turkey and in Gazi University Hospital </a:t>
            </a:r>
          </a:p>
          <a:p>
            <a:endParaRPr lang="en-TR" dirty="0"/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17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1377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900" dirty="0">
                <a:effectLst/>
                <a:latin typeface="+mn-lt"/>
                <a:ea typeface="Calibri" panose="020F0502020204030204" pitchFamily="34" charset="0"/>
              </a:rPr>
              <a:t>HKY kavramı 2010 yılında Dünya Sağlık Asamblesi  tarafından WHA63.12 kararı ile onaylanmıştır. 2017 yılında Avrupa Komisyonu tarafından standart bakım modeli olarak önerilmiştir. 2020-2023'te güvenli, etkili ve </a:t>
            </a:r>
            <a:r>
              <a:rPr lang="tr-TR" sz="900" dirty="0" err="1">
                <a:effectLst/>
                <a:latin typeface="+mn-lt"/>
                <a:ea typeface="Calibri" panose="020F0502020204030204" pitchFamily="34" charset="0"/>
              </a:rPr>
              <a:t>kalitesigüvence</a:t>
            </a:r>
            <a:r>
              <a:rPr lang="tr-TR" sz="900" dirty="0">
                <a:effectLst/>
                <a:latin typeface="+mn-lt"/>
                <a:ea typeface="Calibri" panose="020F0502020204030204" pitchFamily="34" charset="0"/>
              </a:rPr>
              <a:t> altına alınmış kan bileşenlerine evrensel erişimi artırmak için son “Dünya Sağlık Örgütü (DSÖ) Eylem </a:t>
            </a:r>
            <a:r>
              <a:rPr lang="tr-TR" sz="900" dirty="0" err="1">
                <a:effectLst/>
                <a:latin typeface="+mn-lt"/>
                <a:ea typeface="Calibri" panose="020F0502020204030204" pitchFamily="34" charset="0"/>
              </a:rPr>
              <a:t>Çerçevesi”nde</a:t>
            </a:r>
            <a:r>
              <a:rPr lang="tr-TR" sz="9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tr-TR" sz="900" dirty="0" err="1">
                <a:effectLst/>
                <a:latin typeface="+mn-lt"/>
                <a:ea typeface="Calibri" panose="020F0502020204030204" pitchFamily="34" charset="0"/>
              </a:rPr>
              <a:t>HKY'nin</a:t>
            </a:r>
            <a:r>
              <a:rPr lang="tr-TR" sz="900" dirty="0">
                <a:effectLst/>
                <a:latin typeface="+mn-lt"/>
                <a:ea typeface="Calibri" panose="020F0502020204030204" pitchFamily="34" charset="0"/>
              </a:rPr>
              <a:t> etkin uygulanması 6 hedefin 1'i olarak listelenmiştir. Bu güçlü önerilere ve bunu gösteren mevcut kanıtlara karşın HKY modeli sadece bir seçenek değil, bir zorunluluktur.</a:t>
            </a:r>
            <a:endParaRPr lang="tr-TR" sz="9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4798-F730-4424-8966-51DFFF45B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TR" dirty="0"/>
              <a:t>his is the overview of management of preoperative anemia.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23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2490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Hospital acquired anemia is observed two thirds of the hospitalized patients; anemia of chronic disease and phelebotomi induced blood loss are the contributing factors consecutively.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26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1645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TR" dirty="0"/>
              <a:t>arfarine, asprin, clopidogrel, LMWH, F</a:t>
            </a:r>
            <a:r>
              <a:rPr lang="en-US" dirty="0"/>
              <a:t>x</a:t>
            </a:r>
            <a:r>
              <a:rPr lang="en-TR" dirty="0"/>
              <a:t>a inhibiotrs, direct thrombin inhibitors, herbal supplements etc.</a:t>
            </a:r>
          </a:p>
          <a:p>
            <a:r>
              <a:rPr lang="en-TR" dirty="0"/>
              <a:t>Discontinuation only cannot be enough, bridging and rapid revrsal may be qrequired prior to emergency surgery.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5D64-96FA-D344-BE14-C96139A86A0C}" type="slidenum">
              <a:rPr lang="en-TR" smtClean="0"/>
              <a:t>27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8447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6F43-9BE2-C14C-993D-5C3297F99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F1785-82FA-6342-9593-8026126B8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09F77-6FC9-A641-954D-8A554C23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DC76-AF17-D244-8CB2-76BF8526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3F8DB-C0B7-754A-A724-F4E39212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1404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D811-9420-C04F-9B8B-6DED2F53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C64A3-B8D9-7841-866F-C982311C0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032E7-31C3-2A43-930D-D305D891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CC66E-0AC4-1E4A-B146-27AADAE7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E600-06B9-0541-AD15-EF0068E1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4964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79368-9CFD-A44E-8C0A-DA8A5B824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10305-269D-B94A-BBAB-C9E1F08B2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F091-B16B-B344-AAC4-34D0EF44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2D222-855A-5A42-8ACF-4EBD8679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A913B-4B16-F249-B15C-E50D3C7E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93582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29B9C1-528D-73DE-07ED-E0DD0ECDA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" y="3370"/>
            <a:ext cx="12180718" cy="6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7FC9-99E5-794C-97B0-D8CA6A99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433A4-BAFB-D149-976F-07B1B0D94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20BD7-B37C-4146-89D5-072EF7E1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1C0C5-5D79-D84E-A73D-5DD0FCCF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96EAC-AB56-FF4F-89F5-BD603FD8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37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9DC2-6BF7-AC46-B597-06CFD144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9ECC-F53F-FE43-84D0-54FD8DFE4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3449-38C8-AE42-B0A0-6122F015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879D0-0A66-C549-940D-77938D9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F359-4CF3-DE40-B9CF-D6DC1DB6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3798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23CD-7D36-9348-98B2-BB13C3B1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CC739-B171-1C42-A4F4-85BC35901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A290-C133-F745-8891-C945A3FB4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792DB-E0E2-6C4A-B058-E9BF0493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113C3-1891-A040-9CCE-568CBB134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CF729-ADE9-DC4B-B01E-D03C4E21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08905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A5C1-8E4A-0A41-AA50-C2B3D2B8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A7CE-66B2-484B-B234-57D0C7332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D262C-7443-D944-A8F1-21A26EF92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7E8E2-63B6-C645-BC56-FA0AA26BE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BAE1BD-B646-224C-B6A5-EBA160AE0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BDE72-257B-FA4B-9FD5-8C495220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3270A-A267-2349-BFE2-0C11BCD4A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1F6B8B-D4DB-4140-9008-C838F9CA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98732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5491-EFF0-4247-A2F4-30A92FF0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50FCD-1A0C-9D41-9DB2-F4DDA9F6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2861A-4ACF-4A49-96D0-F2B4B940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401B3-AB09-C04E-8948-C3B09356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4338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25AD5-212F-B647-92EC-D782CB00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9422D-AB00-2D40-8AF8-684D5EF8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F9519-10F9-4A40-866A-08B4439C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5661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E4FC-0DC5-344A-ACBA-95FA3D32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50A5F-1826-BF44-BB6A-BFF02E3A3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B1302-C735-4449-9280-DBEA61AB9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41A23-F8CA-8C49-9740-76E79A6E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31871-C37A-E84B-BB13-1BEE70ED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9B431-2473-0645-94B8-1CC45446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8364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DAFB-DAA4-BA4C-9DD0-F21454BF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19CBA-AFF7-3442-8654-4877BB7DC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7D126-CB2D-234C-80A4-C55129027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69BF2-B59C-8544-8A73-994BD7F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93C3B-7246-D349-8AC6-B8534BDA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AEDF-EF0A-0640-B374-74439ED8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2818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7824C-FA62-064C-9FBF-DEA6F423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8D4E9-1D44-C746-8D5B-F2A7F837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DD2E0-C3D2-7F45-97C2-66A01E8D8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8D81-63CE-9849-8DA2-797FDB44644D}" type="datetimeFigureOut">
              <a:rPr lang="en-TR" smtClean="0"/>
              <a:t>22.04.2023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AF9D-6729-AE47-BB95-1974A9DD1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5320-6332-1F42-AC8F-9429E2725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DAC9-8060-AD4D-A8CE-B1D139C831F9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987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astakanyonetimi.saglik.gov.tr/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hastakanyonetimi.saglik.gov.tr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tif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0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gunaydin@gazi.edu.tr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jpeg"/><Relationship Id="rId1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8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F5A3F5-C925-69E7-078B-67819E638799}"/>
              </a:ext>
            </a:extLst>
          </p:cNvPr>
          <p:cNvSpPr txBox="1"/>
          <p:nvPr/>
        </p:nvSpPr>
        <p:spPr>
          <a:xfrm>
            <a:off x="494674" y="2870624"/>
            <a:ext cx="11197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CARE CENTERED INTERDISCIPLINARY TEAM APPROACHES: </a:t>
            </a:r>
            <a:b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</a:t>
            </a:r>
            <a:r>
              <a:rPr lang="en-T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Blood Management (PBM) </a:t>
            </a:r>
            <a:endParaRPr lang="en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B6D218-D1BC-8F72-CC37-FC21467BD6EE}"/>
              </a:ext>
            </a:extLst>
          </p:cNvPr>
          <p:cNvSpPr txBox="1"/>
          <p:nvPr/>
        </p:nvSpPr>
        <p:spPr>
          <a:xfrm>
            <a:off x="2977253" y="4947017"/>
            <a:ext cx="5810488" cy="139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Berrin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Günaydın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MD, PhD</a:t>
            </a:r>
            <a:endParaRPr lang="pt-BR" sz="28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Gazi University School of Medicine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Anesthesiology in Ankara, Turkey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F3E0F9-BA2F-D340-A999-9EB61984432E}"/>
              </a:ext>
            </a:extLst>
          </p:cNvPr>
          <p:cNvSpPr txBox="1">
            <a:spLocks/>
          </p:cNvSpPr>
          <p:nvPr/>
        </p:nvSpPr>
        <p:spPr>
          <a:xfrm>
            <a:off x="297674" y="1978023"/>
            <a:ext cx="10390118" cy="32041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TR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57160B-8286-6E42-8E64-A4BFFA4A3AF5}"/>
              </a:ext>
            </a:extLst>
          </p:cNvPr>
          <p:cNvSpPr txBox="1">
            <a:spLocks/>
          </p:cNvSpPr>
          <p:nvPr/>
        </p:nvSpPr>
        <p:spPr>
          <a:xfrm>
            <a:off x="34624" y="3429001"/>
            <a:ext cx="12191999" cy="33043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TR" sz="2000" dirty="0"/>
          </a:p>
        </p:txBody>
      </p:sp>
      <p:pic>
        <p:nvPicPr>
          <p:cNvPr id="6" name="7 Resim" descr="imageedit_4_5504874266.png">
            <a:extLst>
              <a:ext uri="{FF2B5EF4-FFF2-40B4-BE49-F238E27FC236}">
                <a16:creationId xmlns:a16="http://schemas.microsoft.com/office/drawing/2014/main" id="{3C1C042E-63E7-604F-BF97-45F963D5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24" y="4978086"/>
            <a:ext cx="1547824" cy="15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61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674" y="2278658"/>
            <a:ext cx="6867774" cy="458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Resim 2" descr="iç mekan, tavan, kişi, tablo içeren bir resim&#10;&#10;Açıklama otomatik olarak oluşturuldu">
            <a:extLst>
              <a:ext uri="{FF2B5EF4-FFF2-40B4-BE49-F238E27FC236}">
                <a16:creationId xmlns:a16="http://schemas.microsoft.com/office/drawing/2014/main" id="{B3A301BD-C897-A74E-82E8-1EBA8E883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-231130" y="1"/>
            <a:ext cx="4657344" cy="3346704"/>
          </a:xfrm>
          <a:prstGeom prst="rect">
            <a:avLst/>
          </a:prstGeom>
        </p:spPr>
      </p:pic>
      <p:pic>
        <p:nvPicPr>
          <p:cNvPr id="7" name="Resim 6" descr="iç mekan, tablo, kişi, tavan içeren bir resim&#10;&#10;Açıklama otomatik olarak oluşturuldu">
            <a:extLst>
              <a:ext uri="{FF2B5EF4-FFF2-40B4-BE49-F238E27FC236}">
                <a16:creationId xmlns:a16="http://schemas.microsoft.com/office/drawing/2014/main" id="{1373D534-A18F-754F-85FB-444892837A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358" b="-4"/>
          <a:stretch/>
        </p:blipFill>
        <p:spPr>
          <a:xfrm>
            <a:off x="-231132" y="3511296"/>
            <a:ext cx="4657346" cy="3346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6C7F11-C395-A14B-A51A-EA2682E4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prstClr val="white"/>
                </a:solidFill>
                <a:latin typeface="Euphemia"/>
              </a:rPr>
              <a:t>Prof.Dr.Berrin Günaydın</a:t>
            </a:r>
            <a:endParaRPr lang="tr-TR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E174A-6339-6A45-AF98-A03A7BCE42DE}"/>
              </a:ext>
            </a:extLst>
          </p:cNvPr>
          <p:cNvSpPr txBox="1"/>
          <p:nvPr/>
        </p:nvSpPr>
        <p:spPr>
          <a:xfrm>
            <a:off x="5415148" y="2327492"/>
            <a:ext cx="64364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R" b="1" dirty="0"/>
              <a:t>Prof.Berrin Gunaydın, </a:t>
            </a:r>
          </a:p>
          <a:p>
            <a:pPr algn="ctr"/>
            <a:r>
              <a:rPr lang="en-TR" b="1" dirty="0"/>
              <a:t>Turkish Society of Anesthesiology &amp; Reanimation </a:t>
            </a:r>
          </a:p>
          <a:p>
            <a:pPr algn="ctr"/>
            <a:r>
              <a:rPr lang="en-TR" b="1" dirty="0"/>
              <a:t>Group leader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F3A5D-F4B4-464A-8235-786DAF97F768}"/>
              </a:ext>
            </a:extLst>
          </p:cNvPr>
          <p:cNvSpPr txBox="1"/>
          <p:nvPr/>
        </p:nvSpPr>
        <p:spPr>
          <a:xfrm>
            <a:off x="-72574" y="3244335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TR" dirty="0"/>
              <a:t>Module 5: PBM Guideline preparation team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BD990-A4D4-644D-9361-1013EF3696FF}"/>
              </a:ext>
            </a:extLst>
          </p:cNvPr>
          <p:cNvSpPr/>
          <p:nvPr/>
        </p:nvSpPr>
        <p:spPr>
          <a:xfrm>
            <a:off x="7502766" y="35989"/>
            <a:ext cx="1911266" cy="2227511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23D662F-38BB-5B44-A839-0075AA05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2081" y="373901"/>
            <a:ext cx="1695072" cy="168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D8CCF6-2FEA-3543-ADB3-9EC5CCBECD1B}"/>
              </a:ext>
            </a:extLst>
          </p:cNvPr>
          <p:cNvGrpSpPr/>
          <p:nvPr/>
        </p:nvGrpSpPr>
        <p:grpSpPr>
          <a:xfrm>
            <a:off x="7323776" y="917287"/>
            <a:ext cx="2330198" cy="593744"/>
            <a:chOff x="3419795" y="2219570"/>
            <a:chExt cx="2330198" cy="5937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A3378A-90B5-0846-9726-59AE130729F8}"/>
                </a:ext>
              </a:extLst>
            </p:cNvPr>
            <p:cNvSpPr/>
            <p:nvPr/>
          </p:nvSpPr>
          <p:spPr>
            <a:xfrm>
              <a:off x="3479171" y="2219570"/>
              <a:ext cx="2270822" cy="2968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01C466-92FF-1A47-837E-808D1842EDF9}"/>
                </a:ext>
              </a:extLst>
            </p:cNvPr>
            <p:cNvSpPr txBox="1"/>
            <p:nvPr/>
          </p:nvSpPr>
          <p:spPr>
            <a:xfrm>
              <a:off x="3419795" y="2516451"/>
              <a:ext cx="2270822" cy="296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 err="1">
                  <a:solidFill>
                    <a:schemeClr val="bg1"/>
                  </a:solidFill>
                </a:rPr>
                <a:t>Maternity&amp;Obstetrics</a:t>
              </a:r>
              <a:endParaRPr lang="en-US" sz="1300" kern="1200" dirty="0">
                <a:solidFill>
                  <a:schemeClr val="bg1"/>
                </a:solidFill>
              </a:endParaRP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dirty="0">
                  <a:solidFill>
                    <a:schemeClr val="bg1"/>
                  </a:solidFill>
                </a:rPr>
                <a:t>PBM GUİDELİNE</a:t>
              </a:r>
              <a:r>
                <a:rPr lang="en-US" sz="13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İçerik Yer Tutucusu 4">
            <a:extLst>
              <a:ext uri="{FF2B5EF4-FFF2-40B4-BE49-F238E27FC236}">
                <a16:creationId xmlns:a16="http://schemas.microsoft.com/office/drawing/2014/main" id="{A8E4437E-0B9C-F551-B391-10C3D62793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00376"/>
              </p:ext>
            </p:extLst>
          </p:nvPr>
        </p:nvGraphicFramePr>
        <p:xfrm>
          <a:off x="5308601" y="258186"/>
          <a:ext cx="7099020" cy="640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8988C2D-6D20-F74D-B038-2AD06343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2035" y="2196548"/>
            <a:ext cx="5347013" cy="281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326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8E95E8-D4DC-124F-AF0F-0E329B59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59" y="891540"/>
            <a:ext cx="350741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1A02E6-21B6-4047-829E-3C04D6955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17C11F-59C0-A343-BF3D-88D868DA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31" y="2034477"/>
            <a:ext cx="2966332" cy="41926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6031341B-9B92-9F4A-946D-B76B8514E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1057" y="2092673"/>
            <a:ext cx="2989932" cy="40404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Content Placeholder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F1EFA4-4307-2F44-8E56-A3424728C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276491" y="2931461"/>
            <a:ext cx="3729318" cy="2330823"/>
          </a:xfrm>
        </p:spPr>
      </p:pic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F3A45F22-E545-A44E-8098-0172824C9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038068"/>
              </p:ext>
            </p:extLst>
          </p:nvPr>
        </p:nvGraphicFramePr>
        <p:xfrm>
          <a:off x="154983" y="101656"/>
          <a:ext cx="1190269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2698">
                  <a:extLst>
                    <a:ext uri="{9D8B030D-6E8A-4147-A177-3AD203B41FA5}">
                      <a16:colId xmlns:a16="http://schemas.microsoft.com/office/drawing/2014/main" val="3236490702"/>
                    </a:ext>
                  </a:extLst>
                </a:gridCol>
              </a:tblGrid>
              <a:tr h="441924">
                <a:tc>
                  <a:txBody>
                    <a:bodyPr/>
                    <a:lstStyle/>
                    <a:p>
                      <a:r>
                        <a:rPr lang="tr-TR" sz="28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tr-TR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tr-T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tr-T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implementation</a:t>
                      </a:r>
                      <a:r>
                        <a:rPr lang="tr-T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PBM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68480"/>
                  </a:ext>
                </a:extLst>
              </a:tr>
              <a:tr h="1169798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tr-T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program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initiatives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SOP,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protocols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visual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aids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checklists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algorithms</a:t>
                      </a:r>
                      <a:endParaRPr lang="tr-TR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Massive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hemorrhage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protocols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coagulation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transfusion</a:t>
                      </a:r>
                      <a:r>
                        <a:rPr lang="tr-T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algorithms</a:t>
                      </a:r>
                      <a:endParaRPr lang="tr-TR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499413"/>
                  </a:ext>
                </a:extLst>
              </a:tr>
            </a:tbl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3D853B50-DA66-BA42-BDF6-53F34392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3" y="2953805"/>
            <a:ext cx="1523943" cy="19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66AFE1-C90E-184B-B8F7-40C923B59B59}"/>
              </a:ext>
            </a:extLst>
          </p:cNvPr>
          <p:cNvGrpSpPr/>
          <p:nvPr/>
        </p:nvGrpSpPr>
        <p:grpSpPr>
          <a:xfrm>
            <a:off x="0" y="4070301"/>
            <a:ext cx="1622330" cy="311743"/>
            <a:chOff x="0" y="2200555"/>
            <a:chExt cx="2813877" cy="3117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BC9B79-332F-2A45-B0A9-6C243423CA17}"/>
                </a:ext>
              </a:extLst>
            </p:cNvPr>
            <p:cNvSpPr/>
            <p:nvPr/>
          </p:nvSpPr>
          <p:spPr>
            <a:xfrm>
              <a:off x="0" y="2200555"/>
              <a:ext cx="2813877" cy="311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EAD9BD-11A3-F546-A16D-FE36CB8ABAE2}"/>
                </a:ext>
              </a:extLst>
            </p:cNvPr>
            <p:cNvSpPr txBox="1"/>
            <p:nvPr/>
          </p:nvSpPr>
          <p:spPr>
            <a:xfrm>
              <a:off x="0" y="2200555"/>
              <a:ext cx="2813877" cy="311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TR" sz="1300" kern="1200" dirty="0">
                  <a:solidFill>
                    <a:schemeClr val="bg1"/>
                  </a:solidFill>
                </a:rPr>
                <a:t>Critical Bleeding-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TR" sz="1300" kern="1200" dirty="0">
                  <a:solidFill>
                    <a:schemeClr val="bg1"/>
                  </a:solidFill>
                </a:rPr>
                <a:t>Massive transfusion</a:t>
              </a:r>
              <a:endParaRPr lang="en-US" sz="13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FCAC0-1817-8A4E-8011-1B16267D7314}"/>
              </a:ext>
            </a:extLst>
          </p:cNvPr>
          <p:cNvGrpSpPr/>
          <p:nvPr/>
        </p:nvGrpSpPr>
        <p:grpSpPr>
          <a:xfrm>
            <a:off x="8231323" y="3890164"/>
            <a:ext cx="2270822" cy="296863"/>
            <a:chOff x="3479171" y="2219570"/>
            <a:chExt cx="2270822" cy="2968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958B17-D8FA-4043-8412-584E0FC65ED5}"/>
                </a:ext>
              </a:extLst>
            </p:cNvPr>
            <p:cNvSpPr/>
            <p:nvPr/>
          </p:nvSpPr>
          <p:spPr>
            <a:xfrm>
              <a:off x="3479171" y="2219570"/>
              <a:ext cx="2270822" cy="2968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A6802D-A5DA-7443-A937-D57ABB360E5A}"/>
                </a:ext>
              </a:extLst>
            </p:cNvPr>
            <p:cNvSpPr txBox="1"/>
            <p:nvPr/>
          </p:nvSpPr>
          <p:spPr>
            <a:xfrm>
              <a:off x="3479171" y="2219570"/>
              <a:ext cx="2270822" cy="296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>
                  <a:solidFill>
                    <a:schemeClr val="bg1"/>
                  </a:solidFill>
                </a:rPr>
                <a:t>Maternity </a:t>
              </a:r>
              <a:r>
                <a:rPr lang="en-US" sz="1300" dirty="0">
                  <a:solidFill>
                    <a:schemeClr val="bg1"/>
                  </a:solidFill>
                </a:rPr>
                <a:t>&amp;</a:t>
              </a:r>
              <a:r>
                <a:rPr lang="en-US" sz="1300" kern="1200" dirty="0">
                  <a:solidFill>
                    <a:schemeClr val="bg1"/>
                  </a:solidFill>
                </a:rPr>
                <a:t> Obstetrics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067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26191-6D4D-BD43-873C-64BDB760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201708"/>
            <a:ext cx="2844800" cy="26376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education</a:t>
            </a:r>
            <a:b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day long) to physicians  </a:t>
            </a:r>
          </a:p>
        </p:txBody>
      </p:sp>
      <p:pic>
        <p:nvPicPr>
          <p:cNvPr id="12" name="Content Placeholder 11" descr="A picture containing text, indoor, screenshot, computer&#10;&#10;Description automatically generated">
            <a:extLst>
              <a:ext uri="{FF2B5EF4-FFF2-40B4-BE49-F238E27FC236}">
                <a16:creationId xmlns:a16="http://schemas.microsoft.com/office/drawing/2014/main" id="{69AAB1A4-6AE3-7B4F-9FB6-1619896D4B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326" t="8014" r="326" b="9206"/>
          <a:stretch/>
        </p:blipFill>
        <p:spPr>
          <a:xfrm>
            <a:off x="4686464" y="177606"/>
            <a:ext cx="6538269" cy="3382732"/>
          </a:xfrm>
        </p:spPr>
      </p:pic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FF5983-11DA-B148-9E9C-F8B043C4F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264" t="7744" r="7793"/>
          <a:stretch/>
        </p:blipFill>
        <p:spPr>
          <a:xfrm>
            <a:off x="8154167" y="4026844"/>
            <a:ext cx="3706139" cy="2576408"/>
          </a:xfrm>
          <a:prstGeom prst="rect">
            <a:avLst/>
          </a:prstGeom>
        </p:spPr>
      </p:pic>
      <p:pic>
        <p:nvPicPr>
          <p:cNvPr id="8" name="Content Placeholder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B7CC42-31C9-BA41-9251-086CF9A1E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366" y="4036981"/>
            <a:ext cx="3866194" cy="2416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890789-04DE-A548-811D-029C6E566D69}"/>
              </a:ext>
            </a:extLst>
          </p:cNvPr>
          <p:cNvSpPr txBox="1"/>
          <p:nvPr/>
        </p:nvSpPr>
        <p:spPr>
          <a:xfrm>
            <a:off x="5200646" y="3560338"/>
            <a:ext cx="6178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https://hastakanyonetimi.saglik.gov.tr/</a:t>
            </a:r>
            <a:endParaRPr lang="en-T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4B6533-32CC-0A41-93E1-0700C3F3E312}"/>
              </a:ext>
            </a:extLst>
          </p:cNvPr>
          <p:cNvSpPr txBox="1">
            <a:spLocks/>
          </p:cNvSpPr>
          <p:nvPr/>
        </p:nvSpPr>
        <p:spPr>
          <a:xfrm>
            <a:off x="147918" y="3030961"/>
            <a:ext cx="3629213" cy="34400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PBM Basics, national guidelines </a:t>
            </a:r>
          </a:p>
          <a:p>
            <a:pPr algn="r"/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interactive case scenarios for each module </a:t>
            </a:r>
          </a:p>
          <a:p>
            <a:pPr algn="r"/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(pre-post tests &amp; feedbacks)</a:t>
            </a:r>
          </a:p>
        </p:txBody>
      </p:sp>
    </p:spTree>
    <p:extLst>
      <p:ext uri="{BB962C8B-B14F-4D97-AF65-F5344CB8AC3E}">
        <p14:creationId xmlns:p14="http://schemas.microsoft.com/office/powerpoint/2010/main" val="203536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4E9A68-DA59-EA47-AB3A-021E4C0FE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668568"/>
              </p:ext>
            </p:extLst>
          </p:nvPr>
        </p:nvGraphicFramePr>
        <p:xfrm>
          <a:off x="669699" y="1667435"/>
          <a:ext cx="11365418" cy="5128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866">
                  <a:extLst>
                    <a:ext uri="{9D8B030D-6E8A-4147-A177-3AD203B41FA5}">
                      <a16:colId xmlns:a16="http://schemas.microsoft.com/office/drawing/2014/main" val="1732184649"/>
                    </a:ext>
                  </a:extLst>
                </a:gridCol>
                <a:gridCol w="1623331">
                  <a:extLst>
                    <a:ext uri="{9D8B030D-6E8A-4147-A177-3AD203B41FA5}">
                      <a16:colId xmlns:a16="http://schemas.microsoft.com/office/drawing/2014/main" val="2497266895"/>
                    </a:ext>
                  </a:extLst>
                </a:gridCol>
                <a:gridCol w="969612">
                  <a:extLst>
                    <a:ext uri="{9D8B030D-6E8A-4147-A177-3AD203B41FA5}">
                      <a16:colId xmlns:a16="http://schemas.microsoft.com/office/drawing/2014/main" val="4021321772"/>
                    </a:ext>
                  </a:extLst>
                </a:gridCol>
                <a:gridCol w="2012746">
                  <a:extLst>
                    <a:ext uri="{9D8B030D-6E8A-4147-A177-3AD203B41FA5}">
                      <a16:colId xmlns:a16="http://schemas.microsoft.com/office/drawing/2014/main" val="2825955757"/>
                    </a:ext>
                  </a:extLst>
                </a:gridCol>
                <a:gridCol w="608586">
                  <a:extLst>
                    <a:ext uri="{9D8B030D-6E8A-4147-A177-3AD203B41FA5}">
                      <a16:colId xmlns:a16="http://schemas.microsoft.com/office/drawing/2014/main" val="3854151846"/>
                    </a:ext>
                  </a:extLst>
                </a:gridCol>
                <a:gridCol w="2621334">
                  <a:extLst>
                    <a:ext uri="{9D8B030D-6E8A-4147-A177-3AD203B41FA5}">
                      <a16:colId xmlns:a16="http://schemas.microsoft.com/office/drawing/2014/main" val="53390843"/>
                    </a:ext>
                  </a:extLst>
                </a:gridCol>
                <a:gridCol w="2592943">
                  <a:extLst>
                    <a:ext uri="{9D8B030D-6E8A-4147-A177-3AD203B41FA5}">
                      <a16:colId xmlns:a16="http://schemas.microsoft.com/office/drawing/2014/main" val="1660335842"/>
                    </a:ext>
                  </a:extLst>
                </a:gridCol>
              </a:tblGrid>
              <a:tr h="2889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Day 1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endParaRPr lang="en-T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</a:rPr>
                        <a:t>PBM Basics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b"/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 anchor="b"/>
                </a:tc>
                <a:extLst>
                  <a:ext uri="{0D108BD9-81ED-4DB2-BD59-A6C34878D82A}">
                    <a16:rowId xmlns:a16="http://schemas.microsoft.com/office/drawing/2014/main" val="2184143940"/>
                  </a:ext>
                </a:extLst>
              </a:tr>
              <a:tr h="382452">
                <a:tc>
                  <a:txBody>
                    <a:bodyPr/>
                    <a:lstStyle/>
                    <a:p>
                      <a:pPr algn="l" fontAlgn="t"/>
                      <a:r>
                        <a:rPr lang="en-T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09:00-09:20</a:t>
                      </a:r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Pre-Test </a:t>
                      </a:r>
                      <a:b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(Prof Dr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46594"/>
                  </a:ext>
                </a:extLst>
              </a:tr>
              <a:tr h="382452">
                <a:tc>
                  <a:txBody>
                    <a:bodyPr/>
                    <a:lstStyle/>
                    <a:p>
                      <a:pPr algn="l" fontAlgn="t"/>
                      <a:r>
                        <a:rPr lang="en-T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09:30-10:20</a:t>
                      </a:r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PBM- Introduction and objectives  I) PBM Pillars</a:t>
                      </a:r>
                      <a:b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(Prof Dr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                                        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740185"/>
                  </a:ext>
                </a:extLst>
              </a:tr>
              <a:tr h="382452">
                <a:tc>
                  <a:txBody>
                    <a:bodyPr/>
                    <a:lstStyle/>
                    <a:p>
                      <a:pPr algn="l" fontAlgn="t"/>
                      <a:r>
                        <a:rPr lang="en-TR" sz="1200" u="none" strike="noStrike" dirty="0">
                          <a:effectLst/>
                        </a:rPr>
                        <a:t>10:30-11:20</a:t>
                      </a:r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I) Optimization of Hemoglobin  </a:t>
                      </a:r>
                      <a:r>
                        <a:rPr lang="en-US" sz="1200" u="none" strike="noStrike" dirty="0">
                          <a:effectLst/>
                        </a:rPr>
                        <a:t>II) </a:t>
                      </a:r>
                      <a:r>
                        <a:rPr lang="en-US" sz="1200" u="none" strike="noStrike" dirty="0" err="1">
                          <a:effectLst/>
                        </a:rPr>
                        <a:t>Kanama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olasılığının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azaltılması</a:t>
                      </a:r>
                      <a:r>
                        <a:rPr lang="en-US" sz="1200" u="none" strike="noStrike" dirty="0">
                          <a:effectLst/>
                        </a:rPr>
                        <a:t>, III) </a:t>
                      </a:r>
                      <a:r>
                        <a:rPr lang="en-US" sz="1200" u="none" strike="noStrike" dirty="0" err="1">
                          <a:effectLst/>
                        </a:rPr>
                        <a:t>Hastanın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anemiye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toleransının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değerlendirilmesi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Prof Dr Salih Aksu)                    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158475"/>
                  </a:ext>
                </a:extLst>
              </a:tr>
              <a:tr h="382452">
                <a:tc>
                  <a:txBody>
                    <a:bodyPr/>
                    <a:lstStyle/>
                    <a:p>
                      <a:pPr algn="l" fontAlgn="t"/>
                      <a:r>
                        <a:rPr lang="en-T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11:30-12:00</a:t>
                      </a:r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Introduction of National Guidelines  </a:t>
                      </a:r>
                      <a:b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(Prof Dr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b"/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 anchor="b"/>
                </a:tc>
                <a:extLst>
                  <a:ext uri="{0D108BD9-81ED-4DB2-BD59-A6C34878D82A}">
                    <a16:rowId xmlns:a16="http://schemas.microsoft.com/office/drawing/2014/main" val="2099072883"/>
                  </a:ext>
                </a:extLst>
              </a:tr>
              <a:tr h="19535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LUNCH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 anchor="ctr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91511"/>
                  </a:ext>
                </a:extLst>
              </a:tr>
              <a:tr h="382452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13:00-14:45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Each case  30 min -Q/A 5 min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Hall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Eritrosit kitlesinin optimizasyonu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Eritrosit kitlesinin optimizasyonu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Anemi toleransı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Salih Aksu)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856796845"/>
                  </a:ext>
                </a:extLst>
              </a:tr>
              <a:tr h="511711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Hall 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Kanama olasılığının azaltılması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Kanama olasılığının azaltılması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Anemi toleransı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Salih Aksu)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Anemi toleransı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Salih Aksu)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Eritrosit kitlesinin optimizasyonu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3825940106"/>
                  </a:ext>
                </a:extLst>
              </a:tr>
              <a:tr h="511711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Hall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Anemi toleransı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Salih Aksu)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Anemi toleransı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Salih Aksu)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Eritrosit kitlesinin optimizasyonu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Eritrosit kitlesinin optimizasyonu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3129230039"/>
                  </a:ext>
                </a:extLst>
              </a:tr>
              <a:tr h="569549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15:00-17:00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Each topic  35 min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Hall 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hastaya  ve sağlık çalışanlarına yararları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hastaya  ve sağlık çalışanlarına yararları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Türkiye'de HKY nasıl uygulanabilir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Türkiye'de HKY nasıl uygulanabilir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uygulanmasındaki engeller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Yeşim Oymak)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4153976973"/>
                  </a:ext>
                </a:extLst>
              </a:tr>
              <a:tr h="569549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Hall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Türkiye'de HKY nasıl uygulanabilir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Prof Dr Serdar Günaydın)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>
                          <a:effectLst/>
                        </a:rPr>
                        <a:t>Türkiye'de</a:t>
                      </a:r>
                      <a:r>
                        <a:rPr lang="en-US" sz="1200" u="none" strike="noStrike" dirty="0">
                          <a:effectLst/>
                        </a:rPr>
                        <a:t> HKY </a:t>
                      </a:r>
                      <a:r>
                        <a:rPr lang="en-US" sz="1200" u="none" strike="noStrike" dirty="0" err="1">
                          <a:effectLst/>
                        </a:rPr>
                        <a:t>nasıl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uygulanabilir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Prof Dr Serdar </a:t>
                      </a:r>
                      <a:r>
                        <a:rPr lang="en-US" sz="1200" u="none" strike="noStrike" dirty="0" err="1">
                          <a:effectLst/>
                        </a:rPr>
                        <a:t>Günaydın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uygulanmasındaki engeller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Yeşim Oymak)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uygulanmasındaki engeller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Yeşim Oymak)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HKY sisteminin hastaya  ve sağlık çalışanlarına yararları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(Eğitici: Doç Dr Neslihan Andıç)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685694895"/>
                  </a:ext>
                </a:extLst>
              </a:tr>
              <a:tr h="569549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Hall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HKY </a:t>
                      </a:r>
                      <a:r>
                        <a:rPr lang="en-US" sz="1200" u="none" strike="noStrike" dirty="0" err="1">
                          <a:effectLst/>
                        </a:rPr>
                        <a:t>sisteminin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uygulanmasındaki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engeller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</a:t>
                      </a:r>
                      <a:r>
                        <a:rPr lang="en-US" sz="1200" u="none" strike="noStrike" dirty="0" err="1">
                          <a:effectLst/>
                        </a:rPr>
                        <a:t>Doç</a:t>
                      </a:r>
                      <a:r>
                        <a:rPr lang="en-US" sz="1200" u="none" strike="noStrike" dirty="0">
                          <a:effectLst/>
                        </a:rPr>
                        <a:t> Dr </a:t>
                      </a:r>
                      <a:r>
                        <a:rPr lang="en-US" sz="1200" u="none" strike="noStrike" dirty="0" err="1">
                          <a:effectLst/>
                        </a:rPr>
                        <a:t>Yeşim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Oymak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HKY </a:t>
                      </a:r>
                      <a:r>
                        <a:rPr lang="en-US" sz="1200" u="none" strike="noStrike" dirty="0" err="1">
                          <a:effectLst/>
                        </a:rPr>
                        <a:t>sisteminin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uygulanmasındaki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engeller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</a:t>
                      </a:r>
                      <a:r>
                        <a:rPr lang="en-US" sz="1200" u="none" strike="noStrike" dirty="0" err="1">
                          <a:effectLst/>
                        </a:rPr>
                        <a:t>Doç</a:t>
                      </a:r>
                      <a:r>
                        <a:rPr lang="en-US" sz="1200" u="none" strike="noStrike" dirty="0">
                          <a:effectLst/>
                        </a:rPr>
                        <a:t> Dr </a:t>
                      </a:r>
                      <a:r>
                        <a:rPr lang="en-US" sz="1200" u="none" strike="noStrike" dirty="0" err="1">
                          <a:effectLst/>
                        </a:rPr>
                        <a:t>Yeşim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Oymak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HKY </a:t>
                      </a:r>
                      <a:r>
                        <a:rPr lang="en-US" sz="1200" u="none" strike="noStrike" dirty="0" err="1">
                          <a:effectLst/>
                        </a:rPr>
                        <a:t>sisteminin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hastaya</a:t>
                      </a:r>
                      <a:r>
                        <a:rPr lang="en-US" sz="1200" u="none" strike="noStrike" dirty="0">
                          <a:effectLst/>
                        </a:rPr>
                        <a:t>  </a:t>
                      </a:r>
                      <a:r>
                        <a:rPr lang="en-US" sz="1200" u="none" strike="noStrike" dirty="0" err="1">
                          <a:effectLst/>
                        </a:rPr>
                        <a:t>ve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sağlık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yararları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</a:t>
                      </a:r>
                      <a:r>
                        <a:rPr lang="en-US" sz="1200" u="none" strike="noStrike" dirty="0" err="1">
                          <a:effectLst/>
                        </a:rPr>
                        <a:t>Doç</a:t>
                      </a:r>
                      <a:r>
                        <a:rPr lang="en-US" sz="1200" u="none" strike="noStrike" dirty="0">
                          <a:effectLst/>
                        </a:rPr>
                        <a:t> Dr </a:t>
                      </a:r>
                      <a:r>
                        <a:rPr lang="en-US" sz="1200" u="none" strike="noStrike" dirty="0" err="1">
                          <a:effectLst/>
                        </a:rPr>
                        <a:t>Neslihan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Andıç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HKY </a:t>
                      </a:r>
                      <a:r>
                        <a:rPr lang="en-US" sz="1200" u="none" strike="noStrike" dirty="0" err="1">
                          <a:effectLst/>
                        </a:rPr>
                        <a:t>sisteminin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hastaya</a:t>
                      </a:r>
                      <a:r>
                        <a:rPr lang="en-US" sz="1200" u="none" strike="noStrike" dirty="0">
                          <a:effectLst/>
                        </a:rPr>
                        <a:t>  </a:t>
                      </a:r>
                      <a:r>
                        <a:rPr lang="en-US" sz="1200" u="none" strike="noStrike" dirty="0" err="1">
                          <a:effectLst/>
                        </a:rPr>
                        <a:t>ve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sağlık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yararları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</a:t>
                      </a:r>
                      <a:r>
                        <a:rPr lang="en-US" sz="1200" u="none" strike="noStrike" dirty="0" err="1">
                          <a:effectLst/>
                        </a:rPr>
                        <a:t>Doç</a:t>
                      </a:r>
                      <a:r>
                        <a:rPr lang="en-US" sz="1200" u="none" strike="noStrike" dirty="0">
                          <a:effectLst/>
                        </a:rPr>
                        <a:t> Dr </a:t>
                      </a:r>
                      <a:r>
                        <a:rPr lang="en-US" sz="1200" u="none" strike="noStrike" dirty="0" err="1">
                          <a:effectLst/>
                        </a:rPr>
                        <a:t>Neslihan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Andıç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>
                          <a:effectLst/>
                        </a:rPr>
                        <a:t>Türkiye'de</a:t>
                      </a:r>
                      <a:r>
                        <a:rPr lang="en-US" sz="1200" u="none" strike="noStrike" dirty="0">
                          <a:effectLst/>
                        </a:rPr>
                        <a:t> HKY </a:t>
                      </a:r>
                      <a:r>
                        <a:rPr lang="en-US" sz="1200" u="none" strike="noStrike" dirty="0" err="1">
                          <a:effectLst/>
                        </a:rPr>
                        <a:t>nasıl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uygulanabilir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u="none" strike="noStrike" dirty="0" err="1">
                          <a:effectLst/>
                        </a:rPr>
                        <a:t>Eğitici</a:t>
                      </a:r>
                      <a:r>
                        <a:rPr lang="en-US" sz="1200" u="none" strike="noStrike" dirty="0">
                          <a:effectLst/>
                        </a:rPr>
                        <a:t>: Prof Dr Serdar </a:t>
                      </a:r>
                      <a:r>
                        <a:rPr lang="en-US" sz="1200" u="none" strike="noStrike" dirty="0" err="1">
                          <a:effectLst/>
                        </a:rPr>
                        <a:t>Günaydın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2" marR="8072" marT="8072" marB="0"/>
                </a:tc>
                <a:extLst>
                  <a:ext uri="{0D108BD9-81ED-4DB2-BD59-A6C34878D82A}">
                    <a16:rowId xmlns:a16="http://schemas.microsoft.com/office/drawing/2014/main" val="373698060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F996D-D809-EC4D-8DC2-7E2A177E2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53"/>
          <a:stretch/>
        </p:blipFill>
        <p:spPr>
          <a:xfrm>
            <a:off x="7032811" y="1690911"/>
            <a:ext cx="5009039" cy="1003290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0FE7E77-645E-7447-A091-812A734E2D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084734"/>
              </p:ext>
            </p:extLst>
          </p:nvPr>
        </p:nvGraphicFramePr>
        <p:xfrm>
          <a:off x="968188" y="128828"/>
          <a:ext cx="10233212" cy="145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3212">
                  <a:extLst>
                    <a:ext uri="{9D8B030D-6E8A-4147-A177-3AD203B41FA5}">
                      <a16:colId xmlns:a16="http://schemas.microsoft.com/office/drawing/2014/main" val="3236490702"/>
                    </a:ext>
                  </a:extLst>
                </a:gridCol>
              </a:tblGrid>
              <a:tr h="370973">
                <a:tc>
                  <a:txBody>
                    <a:bodyPr/>
                    <a:lstStyle/>
                    <a:p>
                      <a:r>
                        <a:rPr lang="tr-TR" sz="24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Recommendations</a:t>
                      </a:r>
                      <a:r>
                        <a:rPr lang="tr-TR" sz="24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tr-TR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tr-TR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implementation</a:t>
                      </a:r>
                      <a:r>
                        <a:rPr lang="tr-TR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PBM 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3722968480"/>
                  </a:ext>
                </a:extLst>
              </a:tr>
              <a:tr h="979374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program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Online PBM e-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learning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medical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schools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</a:t>
                      </a: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3735499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548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04EF96-A053-6342-AFBA-2A8979FCA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760158"/>
              </p:ext>
            </p:extLst>
          </p:nvPr>
        </p:nvGraphicFramePr>
        <p:xfrm>
          <a:off x="360608" y="1957596"/>
          <a:ext cx="11101589" cy="4555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573">
                  <a:extLst>
                    <a:ext uri="{9D8B030D-6E8A-4147-A177-3AD203B41FA5}">
                      <a16:colId xmlns:a16="http://schemas.microsoft.com/office/drawing/2014/main" val="2974824040"/>
                    </a:ext>
                  </a:extLst>
                </a:gridCol>
                <a:gridCol w="1310625">
                  <a:extLst>
                    <a:ext uri="{9D8B030D-6E8A-4147-A177-3AD203B41FA5}">
                      <a16:colId xmlns:a16="http://schemas.microsoft.com/office/drawing/2014/main" val="1726535159"/>
                    </a:ext>
                  </a:extLst>
                </a:gridCol>
                <a:gridCol w="1216434">
                  <a:extLst>
                    <a:ext uri="{9D8B030D-6E8A-4147-A177-3AD203B41FA5}">
                      <a16:colId xmlns:a16="http://schemas.microsoft.com/office/drawing/2014/main" val="2727787966"/>
                    </a:ext>
                  </a:extLst>
                </a:gridCol>
                <a:gridCol w="1913132">
                  <a:extLst>
                    <a:ext uri="{9D8B030D-6E8A-4147-A177-3AD203B41FA5}">
                      <a16:colId xmlns:a16="http://schemas.microsoft.com/office/drawing/2014/main" val="2085512186"/>
                    </a:ext>
                  </a:extLst>
                </a:gridCol>
                <a:gridCol w="615959">
                  <a:extLst>
                    <a:ext uri="{9D8B030D-6E8A-4147-A177-3AD203B41FA5}">
                      <a16:colId xmlns:a16="http://schemas.microsoft.com/office/drawing/2014/main" val="3513988830"/>
                    </a:ext>
                  </a:extLst>
                </a:gridCol>
                <a:gridCol w="2518933">
                  <a:extLst>
                    <a:ext uri="{9D8B030D-6E8A-4147-A177-3AD203B41FA5}">
                      <a16:colId xmlns:a16="http://schemas.microsoft.com/office/drawing/2014/main" val="2532882900"/>
                    </a:ext>
                  </a:extLst>
                </a:gridCol>
                <a:gridCol w="2518933">
                  <a:extLst>
                    <a:ext uri="{9D8B030D-6E8A-4147-A177-3AD203B41FA5}">
                      <a16:colId xmlns:a16="http://schemas.microsoft.com/office/drawing/2014/main" val="645087372"/>
                    </a:ext>
                  </a:extLst>
                </a:gridCol>
              </a:tblGrid>
              <a:tr h="195724">
                <a:tc>
                  <a:txBody>
                    <a:bodyPr/>
                    <a:lstStyle/>
                    <a:p>
                      <a:pPr algn="l" fontAlgn="t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b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 anchor="b"/>
                </a:tc>
                <a:extLst>
                  <a:ext uri="{0D108BD9-81ED-4DB2-BD59-A6C34878D82A}">
                    <a16:rowId xmlns:a16="http://schemas.microsoft.com/office/drawing/2014/main" val="4225896400"/>
                  </a:ext>
                </a:extLst>
              </a:tr>
              <a:tr h="391450">
                <a:tc>
                  <a:txBody>
                    <a:bodyPr/>
                    <a:lstStyle/>
                    <a:p>
                      <a:pPr algn="l" fontAlgn="t"/>
                      <a:r>
                        <a:rPr lang="en-TR" sz="1100" u="none" strike="noStrike" dirty="0">
                          <a:effectLst/>
                        </a:rPr>
                        <a:t>09:00-09:20</a:t>
                      </a:r>
                      <a:endParaRPr lang="en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Pre-Test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085618"/>
                  </a:ext>
                </a:extLst>
              </a:tr>
              <a:tr h="391450">
                <a:tc>
                  <a:txBody>
                    <a:bodyPr/>
                    <a:lstStyle/>
                    <a:p>
                      <a:pPr algn="l" fontAlgn="t"/>
                      <a:r>
                        <a:rPr lang="en-TR" sz="1100" u="none" strike="noStrike" dirty="0">
                          <a:effectLst/>
                        </a:rPr>
                        <a:t>09:30-10:20</a:t>
                      </a:r>
                      <a:endParaRPr lang="en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HKY- Giriş ve Gerekçe, I) Eritrosit kitlesinin optimizasyonu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         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233522"/>
                  </a:ext>
                </a:extLst>
              </a:tr>
              <a:tr h="391450">
                <a:tc>
                  <a:txBody>
                    <a:bodyPr/>
                    <a:lstStyle/>
                    <a:p>
                      <a:pPr algn="l" fontAlgn="t"/>
                      <a:r>
                        <a:rPr lang="en-TR" sz="1100" u="none" strike="noStrike" dirty="0">
                          <a:effectLst/>
                        </a:rPr>
                        <a:t>10:30-11:20</a:t>
                      </a:r>
                      <a:endParaRPr lang="en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II) Minimizing bleeding  III) Evaluation of tolerance to anemia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(Prof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                                  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134562"/>
                  </a:ext>
                </a:extLst>
              </a:tr>
              <a:tr h="391450">
                <a:tc>
                  <a:txBody>
                    <a:bodyPr/>
                    <a:lstStyle/>
                    <a:p>
                      <a:pPr algn="l" fontAlgn="t"/>
                      <a:r>
                        <a:rPr lang="en-TR" sz="1100" u="none" strike="noStrike" dirty="0">
                          <a:effectLst/>
                        </a:rPr>
                        <a:t>11:30-12:00</a:t>
                      </a:r>
                      <a:endParaRPr lang="en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Introduction of national guidelines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(Prof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 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b"/>
                      <a:endParaRPr lang="en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 anchor="b"/>
                </a:tc>
                <a:extLst>
                  <a:ext uri="{0D108BD9-81ED-4DB2-BD59-A6C34878D82A}">
                    <a16:rowId xmlns:a16="http://schemas.microsoft.com/office/drawing/2014/main" val="1982801558"/>
                  </a:ext>
                </a:extLst>
              </a:tr>
              <a:tr h="19572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LUNCH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 anchor="ctr"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93151"/>
                  </a:ext>
                </a:extLst>
              </a:tr>
              <a:tr h="417547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13:00-14:4530 </a:t>
                      </a:r>
                      <a:r>
                        <a:rPr lang="en-US" sz="1100" u="none" strike="noStrike" dirty="0" err="1">
                          <a:effectLst/>
                        </a:rPr>
                        <a:t>dakika</a:t>
                      </a:r>
                      <a:r>
                        <a:rPr lang="en-US" sz="1100" u="none" strike="noStrike" dirty="0">
                          <a:effectLst/>
                        </a:rPr>
                        <a:t> Each case 30 min Q/A  5 min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HALL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Case: Optimization of Hb (Prof Dr Berrin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Case: Optimization of Hb (Prof Dr Berrin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Anemi toleransı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1852941794"/>
                  </a:ext>
                </a:extLst>
              </a:tr>
              <a:tr h="417547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HALL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Kanama olasılığının azaltılması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Kanama olasılığının azaltılması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Anemi toleransı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Anemi toleransı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Case: Optimization of Hb (Prof Dr Berrin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47444417"/>
                  </a:ext>
                </a:extLst>
              </a:tr>
              <a:tr h="417547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HALL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Anemi toleransı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Anemi toleransı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Case: Optimization of Hb (Prof Dr Berrin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Case: Optimization of Hb (Prof Dr Berrin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Olgu: Kanama olasılığının azaltılması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201282851"/>
                  </a:ext>
                </a:extLst>
              </a:tr>
              <a:tr h="417547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EACH TOPIC 35 MİN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HALL 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HKY sisteminin hastaya  ve sağlık çalışanlarına yararları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Doç Dr Yeşim Oymak)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HKY </a:t>
                      </a:r>
                      <a:r>
                        <a:rPr lang="en-US" sz="1100" u="none" strike="noStrike" dirty="0" err="1">
                          <a:effectLst/>
                        </a:rPr>
                        <a:t>sisteminin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hastaya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sağlık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yararları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</a:t>
                      </a:r>
                      <a:r>
                        <a:rPr lang="en-US" sz="1100" u="none" strike="noStrike" dirty="0" err="1">
                          <a:effectLst/>
                        </a:rPr>
                        <a:t>Doç</a:t>
                      </a:r>
                      <a:r>
                        <a:rPr lang="en-US" sz="1100" u="none" strike="noStrike" dirty="0">
                          <a:effectLst/>
                        </a:rPr>
                        <a:t> Dr </a:t>
                      </a:r>
                      <a:r>
                        <a:rPr lang="en-US" sz="1100" u="none" strike="noStrike" dirty="0" err="1">
                          <a:effectLst/>
                        </a:rPr>
                        <a:t>Yeşim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Oymak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Türkiye'de HKY nasıl uygulanabilir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effectLst/>
                        </a:rPr>
                        <a:t>Türkiye'de</a:t>
                      </a:r>
                      <a:r>
                        <a:rPr lang="en-US" sz="1100" u="none" strike="noStrike" dirty="0">
                          <a:effectLst/>
                        </a:rPr>
                        <a:t> HKY </a:t>
                      </a:r>
                      <a:r>
                        <a:rPr lang="en-US" sz="1100" u="none" strike="noStrike" dirty="0" err="1">
                          <a:effectLst/>
                        </a:rPr>
                        <a:t>nasıl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uygulanabilir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Prof Dr Serdar </a:t>
                      </a:r>
                      <a:r>
                        <a:rPr lang="en-US" sz="1100" u="none" strike="noStrike" dirty="0" err="1">
                          <a:effectLst/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Barriers against PBM implementation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3355352496"/>
                  </a:ext>
                </a:extLst>
              </a:tr>
              <a:tr h="417547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HALL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Türkiye'de HKY nasıl uygulanabilir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Türkiye'de HKY nasıl uygulanabilir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(Eğitici: Prof Dr Serdar Günaydın)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  <a:highlight>
                            <a:srgbClr val="FFFF00"/>
                          </a:highlight>
                        </a:rPr>
                        <a:t>Barriers against PBM implementation </a:t>
                      </a:r>
                      <a:br>
                        <a:rPr lang="en-US" sz="1100" u="none" strike="noStrike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>
                          <a:effectLst/>
                          <a:highlight>
                            <a:srgbClr val="FFFF00"/>
                          </a:highlight>
                        </a:rPr>
                        <a:t> Prof Dr Berrin Günaydın)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Barriers against PBM implementation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HKY </a:t>
                      </a:r>
                      <a:r>
                        <a:rPr lang="en-US" sz="1100" u="none" strike="noStrike" dirty="0" err="1">
                          <a:effectLst/>
                        </a:rPr>
                        <a:t>sisteminin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hastaya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sağlık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yararları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</a:t>
                      </a:r>
                      <a:r>
                        <a:rPr lang="en-US" sz="1100" u="none" strike="noStrike" dirty="0" err="1">
                          <a:effectLst/>
                        </a:rPr>
                        <a:t>Doç</a:t>
                      </a:r>
                      <a:r>
                        <a:rPr lang="en-US" sz="1100" u="none" strike="noStrike" dirty="0">
                          <a:effectLst/>
                        </a:rPr>
                        <a:t> Dr </a:t>
                      </a:r>
                      <a:r>
                        <a:rPr lang="en-US" sz="1100" u="none" strike="noStrike" dirty="0" err="1">
                          <a:effectLst/>
                        </a:rPr>
                        <a:t>Yeşim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Oymak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1891193408"/>
                  </a:ext>
                </a:extLst>
              </a:tr>
              <a:tr h="417547"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HALL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Barriers against PBM implementation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Barriers against PBM implementation </a:t>
                      </a:r>
                      <a:b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</a:b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Prof Dr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Berrin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HKY </a:t>
                      </a:r>
                      <a:r>
                        <a:rPr lang="en-US" sz="1100" u="none" strike="noStrike" dirty="0" err="1">
                          <a:effectLst/>
                        </a:rPr>
                        <a:t>sisteminin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hastaya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sağlık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yararları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</a:t>
                      </a:r>
                      <a:r>
                        <a:rPr lang="en-US" sz="1100" u="none" strike="noStrike" dirty="0" err="1">
                          <a:effectLst/>
                        </a:rPr>
                        <a:t>Doç</a:t>
                      </a:r>
                      <a:r>
                        <a:rPr lang="en-US" sz="1100" u="none" strike="noStrike" dirty="0">
                          <a:effectLst/>
                        </a:rPr>
                        <a:t> Dr </a:t>
                      </a:r>
                      <a:r>
                        <a:rPr lang="en-US" sz="1100" u="none" strike="noStrike" dirty="0" err="1">
                          <a:effectLst/>
                        </a:rPr>
                        <a:t>Yeşim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Oymak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HKY </a:t>
                      </a:r>
                      <a:r>
                        <a:rPr lang="en-US" sz="1100" u="none" strike="noStrike" dirty="0" err="1">
                          <a:effectLst/>
                        </a:rPr>
                        <a:t>sisteminin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hastaya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sağlık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çalışanlarına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yararları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</a:t>
                      </a:r>
                      <a:r>
                        <a:rPr lang="en-US" sz="1100" u="none" strike="noStrike" dirty="0" err="1">
                          <a:effectLst/>
                        </a:rPr>
                        <a:t>Doç</a:t>
                      </a:r>
                      <a:r>
                        <a:rPr lang="en-US" sz="1100" u="none" strike="noStrike" dirty="0">
                          <a:effectLst/>
                        </a:rPr>
                        <a:t> Dr </a:t>
                      </a:r>
                      <a:r>
                        <a:rPr lang="en-US" sz="1100" u="none" strike="noStrike" dirty="0" err="1">
                          <a:effectLst/>
                        </a:rPr>
                        <a:t>Yeşim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Oymak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effectLst/>
                        </a:rPr>
                        <a:t>Türkiye'de</a:t>
                      </a:r>
                      <a:r>
                        <a:rPr lang="en-US" sz="1100" u="none" strike="noStrike" dirty="0">
                          <a:effectLst/>
                        </a:rPr>
                        <a:t> HKY </a:t>
                      </a:r>
                      <a:r>
                        <a:rPr lang="en-US" sz="1100" u="none" strike="noStrike" dirty="0" err="1">
                          <a:effectLst/>
                        </a:rPr>
                        <a:t>nasıl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uygulanabilir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Eğitici</a:t>
                      </a:r>
                      <a:r>
                        <a:rPr lang="en-US" sz="1100" u="none" strike="noStrike" dirty="0">
                          <a:effectLst/>
                        </a:rPr>
                        <a:t>: Prof Dr Serdar </a:t>
                      </a:r>
                      <a:r>
                        <a:rPr lang="en-US" sz="1100" u="none" strike="noStrike" dirty="0" err="1">
                          <a:effectLst/>
                        </a:rPr>
                        <a:t>Günaydın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3" marR="7163" marT="7163" marB="0"/>
                </a:tc>
                <a:extLst>
                  <a:ext uri="{0D108BD9-81ED-4DB2-BD59-A6C34878D82A}">
                    <a16:rowId xmlns:a16="http://schemas.microsoft.com/office/drawing/2014/main" val="1588153018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06F9E-0C6D-864C-8A56-C49FCF74A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53" b="7386"/>
          <a:stretch/>
        </p:blipFill>
        <p:spPr>
          <a:xfrm>
            <a:off x="1102377" y="77269"/>
            <a:ext cx="9298940" cy="1433292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07233A-4B91-E44F-AB20-01FE05BBAC89}"/>
              </a:ext>
            </a:extLst>
          </p:cNvPr>
          <p:cNvSpPr/>
          <p:nvPr/>
        </p:nvSpPr>
        <p:spPr>
          <a:xfrm>
            <a:off x="2247879" y="968188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03037-0CDC-FD44-B8DB-A7BA163DE8C1}"/>
              </a:ext>
            </a:extLst>
          </p:cNvPr>
          <p:cNvSpPr/>
          <p:nvPr/>
        </p:nvSpPr>
        <p:spPr>
          <a:xfrm>
            <a:off x="1405201" y="1308846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C45BD-20A7-DA4C-BA6B-F0C734CA3175}"/>
              </a:ext>
            </a:extLst>
          </p:cNvPr>
          <p:cNvSpPr/>
          <p:nvPr/>
        </p:nvSpPr>
        <p:spPr>
          <a:xfrm>
            <a:off x="1364860" y="784413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1A1DF-49E7-934A-ABB1-BE8753911C6E}"/>
              </a:ext>
            </a:extLst>
          </p:cNvPr>
          <p:cNvSpPr/>
          <p:nvPr/>
        </p:nvSpPr>
        <p:spPr>
          <a:xfrm>
            <a:off x="4542843" y="1165412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1F28E6-3C3D-7F48-95D5-C0F9633FC45A}"/>
              </a:ext>
            </a:extLst>
          </p:cNvPr>
          <p:cNvSpPr/>
          <p:nvPr/>
        </p:nvSpPr>
        <p:spPr>
          <a:xfrm>
            <a:off x="3682235" y="775449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225488-9CB0-AA49-9CE7-85C716FEBA89}"/>
              </a:ext>
            </a:extLst>
          </p:cNvPr>
          <p:cNvSpPr/>
          <p:nvPr/>
        </p:nvSpPr>
        <p:spPr>
          <a:xfrm>
            <a:off x="5927894" y="1125071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D5447-6955-484C-82CC-5CA2C68EE379}"/>
              </a:ext>
            </a:extLst>
          </p:cNvPr>
          <p:cNvSpPr/>
          <p:nvPr/>
        </p:nvSpPr>
        <p:spPr>
          <a:xfrm>
            <a:off x="5887553" y="600638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4426E-2FD3-6249-BBB3-E28B3ABB0747}"/>
              </a:ext>
            </a:extLst>
          </p:cNvPr>
          <p:cNvSpPr/>
          <p:nvPr/>
        </p:nvSpPr>
        <p:spPr>
          <a:xfrm>
            <a:off x="6775064" y="1017495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CBB532-16C4-2C46-98C5-FF03CDB4BE0F}"/>
              </a:ext>
            </a:extLst>
          </p:cNvPr>
          <p:cNvSpPr/>
          <p:nvPr/>
        </p:nvSpPr>
        <p:spPr>
          <a:xfrm>
            <a:off x="6775064" y="802343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93E29-193D-EC4C-B23A-44D5769145CB}"/>
              </a:ext>
            </a:extLst>
          </p:cNvPr>
          <p:cNvSpPr/>
          <p:nvPr/>
        </p:nvSpPr>
        <p:spPr>
          <a:xfrm>
            <a:off x="8160104" y="788896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5ADFCF-C8B2-114A-8996-BA20F2144569}"/>
              </a:ext>
            </a:extLst>
          </p:cNvPr>
          <p:cNvSpPr/>
          <p:nvPr/>
        </p:nvSpPr>
        <p:spPr>
          <a:xfrm>
            <a:off x="4556294" y="936813"/>
            <a:ext cx="508764" cy="2017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8677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BCC993-2C46-9846-AC88-4D7509DD48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8224" y="739587"/>
          <a:ext cx="11026587" cy="599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4CB446-72FC-D54A-84B0-083E3A52B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0" r="11556"/>
          <a:stretch/>
        </p:blipFill>
        <p:spPr>
          <a:xfrm>
            <a:off x="9146745" y="939997"/>
            <a:ext cx="2868012" cy="511117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953C2A-CEF6-0B4E-8847-6EED7728CC9E}"/>
              </a:ext>
            </a:extLst>
          </p:cNvPr>
          <p:cNvSpPr txBox="1">
            <a:spLocks/>
          </p:cNvSpPr>
          <p:nvPr/>
        </p:nvSpPr>
        <p:spPr>
          <a:xfrm>
            <a:off x="3060594" y="105991"/>
            <a:ext cx="6172200" cy="54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8"/>
              </a:rPr>
              <a:t>https://hastakanyonetimi.saglik.gov.tr/</a:t>
            </a:r>
            <a:endParaRPr lang="en-TR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8DBB2C2-CCEC-E046-A621-BD977AC6F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55" y="649288"/>
            <a:ext cx="2935921" cy="5546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C66A6C-FF59-DA40-ADC1-90E023B385A0}"/>
              </a:ext>
            </a:extLst>
          </p:cNvPr>
          <p:cNvSpPr txBox="1"/>
          <p:nvPr/>
        </p:nvSpPr>
        <p:spPr>
          <a:xfrm>
            <a:off x="36979" y="6275947"/>
            <a:ext cx="4615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PBM Tele-Symposium, January 11-12, 2021</a:t>
            </a:r>
            <a:endParaRPr lang="en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 rendering of game pieces tied together with a rope">
            <a:extLst>
              <a:ext uri="{FF2B5EF4-FFF2-40B4-BE49-F238E27FC236}">
                <a16:creationId xmlns:a16="http://schemas.microsoft.com/office/drawing/2014/main" id="{3FFB918F-D790-43F6-BB89-DD1BCC328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0"/>
          <a:stretch/>
        </p:blipFill>
        <p:spPr>
          <a:xfrm>
            <a:off x="4458668" y="10"/>
            <a:ext cx="7733331" cy="68579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628B8AE-171D-2147-93DD-DA193D11B53F}"/>
              </a:ext>
            </a:extLst>
          </p:cNvPr>
          <p:cNvSpPr txBox="1">
            <a:spLocks/>
          </p:cNvSpPr>
          <p:nvPr/>
        </p:nvSpPr>
        <p:spPr>
          <a:xfrm>
            <a:off x="194643" y="629268"/>
            <a:ext cx="4264026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PcPBM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F4C89DC-5202-404F-84D9-725759590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60781"/>
              </p:ext>
            </p:extLst>
          </p:nvPr>
        </p:nvGraphicFramePr>
        <p:xfrm>
          <a:off x="194643" y="2676939"/>
          <a:ext cx="5571157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917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620BF93-DECC-4623-8CF2-7BA17A36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3" y="4077726"/>
            <a:ext cx="1879713" cy="2657812"/>
          </a:xfrm>
          <a:prstGeom prst="rect">
            <a:avLst/>
          </a:prstGeom>
        </p:spPr>
      </p:pic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35A81BD-86C5-45B0-A06F-4E425EBB3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768" y="68559"/>
            <a:ext cx="11990231" cy="39122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tr-TR" sz="3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tr-TR" sz="4200" b="1" dirty="0">
                <a:latin typeface="Arial" panose="020B0604020202020204" pitchFamily="34" charset="0"/>
                <a:cs typeface="Arial" panose="020B0604020202020204" pitchFamily="34" charset="0"/>
              </a:rPr>
              <a:t>2005 PBM </a:t>
            </a:r>
            <a:r>
              <a:rPr lang="tr-TR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tr-TR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James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Isbister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tr-T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 </a:t>
            </a:r>
            <a:r>
              <a:rPr lang="tr-T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Updates</a:t>
            </a:r>
            <a:r>
              <a:rPr lang="tr-T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Blood </a:t>
            </a:r>
            <a:r>
              <a:rPr lang="tr-T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Conservation</a:t>
            </a:r>
            <a:r>
              <a:rPr lang="tr-T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tr-T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Transfusion</a:t>
            </a:r>
            <a:r>
              <a:rPr lang="tr-TR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Alternatives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4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4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42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World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Assembly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PBM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WHA63.12)</a:t>
            </a:r>
          </a:p>
          <a:p>
            <a:pPr marL="0" indent="0">
              <a:buNone/>
            </a:pPr>
            <a:endParaRPr lang="tr-T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42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PBM as a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lang="tr-T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tr-TR" sz="4200" b="1" dirty="0">
                <a:latin typeface="Arial" panose="020B0604020202020204" pitchFamily="34" charset="0"/>
                <a:cs typeface="Arial" panose="020B0604020202020204" pitchFamily="34" charset="0"/>
              </a:rPr>
              <a:t>2020-2023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WHO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indicated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PBM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optimize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transfusion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200" dirty="0" err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tr-T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/>
          </a:p>
        </p:txBody>
      </p:sp>
      <p:pic>
        <p:nvPicPr>
          <p:cNvPr id="14" name="Resim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DC06936F-2E5B-4D8E-BAC7-240FF61BA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22" y="3697432"/>
            <a:ext cx="2143629" cy="3124407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D6CB3F87-6BE7-4888-88C8-1E2E4E12FE8A}"/>
              </a:ext>
            </a:extLst>
          </p:cNvPr>
          <p:cNvGrpSpPr/>
          <p:nvPr/>
        </p:nvGrpSpPr>
        <p:grpSpPr>
          <a:xfrm>
            <a:off x="3576985" y="4246874"/>
            <a:ext cx="4697763" cy="2051512"/>
            <a:chOff x="2476234" y="2676962"/>
            <a:chExt cx="3523322" cy="1538634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23D2A63-B09C-4F3C-B9F7-39CC9CAD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76234" y="2676962"/>
              <a:ext cx="3523322" cy="1538634"/>
            </a:xfrm>
            <a:prstGeom prst="rect">
              <a:avLst/>
            </a:prstGeom>
          </p:spPr>
        </p:pic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653DDAA8-837C-47DA-BB47-1467EEC3E822}"/>
                </a:ext>
              </a:extLst>
            </p:cNvPr>
            <p:cNvSpPr/>
            <p:nvPr/>
          </p:nvSpPr>
          <p:spPr>
            <a:xfrm>
              <a:off x="2546079" y="3435846"/>
              <a:ext cx="3403201" cy="210467"/>
            </a:xfrm>
            <a:prstGeom prst="rect">
              <a:avLst/>
            </a:prstGeom>
            <a:noFill/>
            <a:ln w="38100">
              <a:solidFill>
                <a:srgbClr val="CB1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012"/>
            </a:p>
          </p:txBody>
        </p:sp>
      </p:grpSp>
    </p:spTree>
    <p:extLst>
      <p:ext uri="{BB962C8B-B14F-4D97-AF65-F5344CB8AC3E}">
        <p14:creationId xmlns:p14="http://schemas.microsoft.com/office/powerpoint/2010/main" val="1199404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135006A0-FE10-BC4C-BD1B-A712A40B88D7}"/>
              </a:ext>
            </a:extLst>
          </p:cNvPr>
          <p:cNvGraphicFramePr>
            <a:graphicFrameLocks/>
          </p:cNvGraphicFramePr>
          <p:nvPr/>
        </p:nvGraphicFramePr>
        <p:xfrm>
          <a:off x="-482581" y="726665"/>
          <a:ext cx="5347422" cy="578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CFD3D59-265B-664D-A622-95EC5F1050E6}"/>
              </a:ext>
            </a:extLst>
          </p:cNvPr>
          <p:cNvSpPr txBox="1">
            <a:spLocks/>
          </p:cNvSpPr>
          <p:nvPr/>
        </p:nvSpPr>
        <p:spPr>
          <a:xfrm>
            <a:off x="4864841" y="221460"/>
            <a:ext cx="6396361" cy="6531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PBM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35BEF-B051-A445-B46B-C809CE804A33}"/>
              </a:ext>
            </a:extLst>
          </p:cNvPr>
          <p:cNvSpPr txBox="1">
            <a:spLocks/>
          </p:cNvSpPr>
          <p:nvPr/>
        </p:nvSpPr>
        <p:spPr>
          <a:xfrm>
            <a:off x="4733365" y="953692"/>
            <a:ext cx="6527837" cy="2811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timely application of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evidence-based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and surgical concepts designed to maintain hemoglobin concentration, optimize hemostasis, and minimize blood loss in an effort to improve patient outcomes by a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multimodal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interdisciplinary team approach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54976-D7AE-E145-982C-8D4B2514D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094" y="3832363"/>
            <a:ext cx="5030021" cy="29899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C59138-4BA6-684B-AA51-EFDD5DD45FF3}"/>
              </a:ext>
            </a:extLst>
          </p:cNvPr>
          <p:cNvSpPr/>
          <p:nvPr/>
        </p:nvSpPr>
        <p:spPr>
          <a:xfrm>
            <a:off x="6884894" y="4202050"/>
            <a:ext cx="699247" cy="633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ED4AFF-07C1-2F42-9A4B-9425B241FB8D}"/>
              </a:ext>
            </a:extLst>
          </p:cNvPr>
          <p:cNvSpPr/>
          <p:nvPr/>
        </p:nvSpPr>
        <p:spPr>
          <a:xfrm>
            <a:off x="7642409" y="4623390"/>
            <a:ext cx="699247" cy="633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99D9EC-20F6-4C4C-8CC0-97722BE24ED7}"/>
              </a:ext>
            </a:extLst>
          </p:cNvPr>
          <p:cNvSpPr/>
          <p:nvPr/>
        </p:nvSpPr>
        <p:spPr>
          <a:xfrm>
            <a:off x="7481045" y="5591574"/>
            <a:ext cx="699247" cy="633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FA25A4-8D41-AA42-8FBD-1DC220571E29}"/>
              </a:ext>
            </a:extLst>
          </p:cNvPr>
          <p:cNvSpPr/>
          <p:nvPr/>
        </p:nvSpPr>
        <p:spPr>
          <a:xfrm>
            <a:off x="6338050" y="5618468"/>
            <a:ext cx="699247" cy="633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AF2DC9-7151-A742-A1C3-3A81E8407927}"/>
              </a:ext>
            </a:extLst>
          </p:cNvPr>
          <p:cNvSpPr/>
          <p:nvPr/>
        </p:nvSpPr>
        <p:spPr>
          <a:xfrm>
            <a:off x="6096004" y="4677178"/>
            <a:ext cx="699247" cy="633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9376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C6C14F73-81A6-D9C8-C86B-AE732A9A5494}"/>
              </a:ext>
            </a:extLst>
          </p:cNvPr>
          <p:cNvSpPr txBox="1">
            <a:spLocks/>
          </p:cNvSpPr>
          <p:nvPr/>
        </p:nvSpPr>
        <p:spPr>
          <a:xfrm>
            <a:off x="760437" y="619144"/>
            <a:ext cx="10669872" cy="932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Declaration of conflict of interest 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AA8F5C-08E4-3881-306D-E81284F1B10A}"/>
              </a:ext>
            </a:extLst>
          </p:cNvPr>
          <p:cNvSpPr txBox="1"/>
          <p:nvPr/>
        </p:nvSpPr>
        <p:spPr>
          <a:xfrm>
            <a:off x="558800" y="2317674"/>
            <a:ext cx="110315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Editor of PBM Guideline on Maternity and Obstetrics (Module 5) associated with technical assistance project on improving the blood transfusion management system in Turkey</a:t>
            </a:r>
          </a:p>
        </p:txBody>
      </p:sp>
      <p:sp>
        <p:nvSpPr>
          <p:cNvPr id="9" name="Subtitle 9">
            <a:extLst>
              <a:ext uri="{FF2B5EF4-FFF2-40B4-BE49-F238E27FC236}">
                <a16:creationId xmlns:a16="http://schemas.microsoft.com/office/drawing/2014/main" id="{C9A0B3D7-071B-DBC9-E7EF-AB7C0BC7A2F1}"/>
              </a:ext>
            </a:extLst>
          </p:cNvPr>
          <p:cNvSpPr txBox="1">
            <a:spLocks/>
          </p:cNvSpPr>
          <p:nvPr/>
        </p:nvSpPr>
        <p:spPr>
          <a:xfrm>
            <a:off x="682673" y="1976637"/>
            <a:ext cx="10824148" cy="672166"/>
          </a:xfrm>
          <a:prstGeom prst="rect">
            <a:avLst/>
          </a:prstGeom>
          <a:effectLst>
            <a:outerShdw blurRad="1143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en-US" sz="2400" dirty="0">
                <a:solidFill>
                  <a:srgbClr val="898989"/>
                </a:solidFill>
                <a:latin typeface="Ubuntu" panose="020B0504030602030204" pitchFamily="34" charset="0"/>
                <a:cs typeface="Arial" pitchFamily="34" charset="0"/>
              </a:rPr>
              <a:t>The presenter declares that she does not present conflicts of interest</a:t>
            </a:r>
            <a:endParaRPr lang="pt-BR" sz="2400" dirty="0">
              <a:solidFill>
                <a:srgbClr val="898989"/>
              </a:solidFill>
              <a:latin typeface="Ubuntu" panose="020B05040306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0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345FEE7-9404-C54C-95EA-F4CBFFBC0BB5}"/>
              </a:ext>
            </a:extLst>
          </p:cNvPr>
          <p:cNvGraphicFramePr/>
          <p:nvPr/>
        </p:nvGraphicFramePr>
        <p:xfrm>
          <a:off x="185738" y="828676"/>
          <a:ext cx="12006261" cy="600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D7C133-E0E7-E240-A48E-F75484F7C17F}"/>
              </a:ext>
            </a:extLst>
          </p:cNvPr>
          <p:cNvSpPr txBox="1"/>
          <p:nvPr/>
        </p:nvSpPr>
        <p:spPr>
          <a:xfrm>
            <a:off x="3914082" y="2536588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Management </a:t>
            </a:r>
          </a:p>
          <a:p>
            <a:r>
              <a:rPr lang="en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anemia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F9E5D-7509-584A-B38B-64628DFC1C28}"/>
              </a:ext>
            </a:extLst>
          </p:cNvPr>
          <p:cNvSpPr txBox="1"/>
          <p:nvPr/>
        </p:nvSpPr>
        <p:spPr>
          <a:xfrm>
            <a:off x="3813235" y="4115910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Optimizing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coagulation</a:t>
            </a:r>
            <a:endParaRPr lang="en-US" sz="15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9A636-4C78-B94D-8544-748B402C70A2}"/>
              </a:ext>
            </a:extLst>
          </p:cNvPr>
          <p:cNvSpPr txBox="1"/>
          <p:nvPr/>
        </p:nvSpPr>
        <p:spPr>
          <a:xfrm>
            <a:off x="6246690" y="4199511"/>
            <a:ext cx="25480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Patient-centered </a:t>
            </a:r>
          </a:p>
          <a:p>
            <a:r>
              <a:rPr lang="en-T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making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81060-2CB0-9C47-853E-C6FCB6E7CB65}"/>
              </a:ext>
            </a:extLst>
          </p:cNvPr>
          <p:cNvSpPr txBox="1"/>
          <p:nvPr/>
        </p:nvSpPr>
        <p:spPr>
          <a:xfrm>
            <a:off x="6320832" y="2527792"/>
            <a:ext cx="1859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II.Blood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endParaRPr lang="en-US" sz="15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7EFC7-60FC-9540-A3B6-F88FE023A458}"/>
              </a:ext>
            </a:extLst>
          </p:cNvPr>
          <p:cNvSpPr txBox="1"/>
          <p:nvPr/>
        </p:nvSpPr>
        <p:spPr>
          <a:xfrm>
            <a:off x="5643555" y="3614735"/>
            <a:ext cx="9669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endParaRPr lang="en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0707FD-6834-2F4A-86BE-4DC964660BA0}"/>
              </a:ext>
            </a:extLst>
          </p:cNvPr>
          <p:cNvSpPr txBox="1">
            <a:spLocks/>
          </p:cNvSpPr>
          <p:nvPr/>
        </p:nvSpPr>
        <p:spPr>
          <a:xfrm>
            <a:off x="838199" y="102079"/>
            <a:ext cx="10550325" cy="628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PcBM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paradigm includes 4 guiding principles</a:t>
            </a:r>
            <a:endParaRPr lang="en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1B9DD9-661B-6A41-8D9A-925EAB09D981}"/>
              </a:ext>
            </a:extLst>
          </p:cNvPr>
          <p:cNvSpPr txBox="1"/>
          <p:nvPr/>
        </p:nvSpPr>
        <p:spPr>
          <a:xfrm>
            <a:off x="471488" y="40148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19AED3-9F40-7749-BE05-8F2632D77CE1}"/>
              </a:ext>
            </a:extLst>
          </p:cNvPr>
          <p:cNvSpPr txBox="1"/>
          <p:nvPr/>
        </p:nvSpPr>
        <p:spPr>
          <a:xfrm>
            <a:off x="2502207" y="6459379"/>
            <a:ext cx="6093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Patient-Centered Blood Management (PBM).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Hohmuth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 Hospital Med 2014</a:t>
            </a:r>
            <a:endParaRPr lang="en-TR" sz="1200" b="1" dirty="0"/>
          </a:p>
        </p:txBody>
      </p:sp>
    </p:spTree>
    <p:extLst>
      <p:ext uri="{BB962C8B-B14F-4D97-AF65-F5344CB8AC3E}">
        <p14:creationId xmlns:p14="http://schemas.microsoft.com/office/powerpoint/2010/main" val="2071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13E0-6DEC-4C48-BEC3-731AF8A5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/>
          <a:lstStyle/>
          <a:p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Adopting </a:t>
            </a:r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aPBM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  </a:t>
            </a:r>
            <a:endParaRPr lang="en-TR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F14E16-265A-EE44-9D9A-458C8B6733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714902"/>
              </p:ext>
            </p:extLst>
          </p:nvPr>
        </p:nvGraphicFramePr>
        <p:xfrm>
          <a:off x="6600265" y="2413645"/>
          <a:ext cx="4753534" cy="369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F6BF5283-884B-1645-877D-6A128B5E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-5" b="9730"/>
          <a:stretch>
            <a:fillRect/>
          </a:stretch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16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0AE9CA2B-42FE-4F46-B641-F5037CD962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261" r="-3" b="-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Content Placeholder 11" descr="A picture containing text, indoor, screenshot, computer&#10;&#10;Description automatically generated">
            <a:extLst>
              <a:ext uri="{FF2B5EF4-FFF2-40B4-BE49-F238E27FC236}">
                <a16:creationId xmlns:a16="http://schemas.microsoft.com/office/drawing/2014/main" id="{0A7A0F14-F3C7-0449-95CD-7ADB8854DE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35" r="1" b="2330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0E858F-1B6B-4A45-8CC5-BA3BEC1F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54" y="936677"/>
            <a:ext cx="247474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PBM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</a:t>
            </a:r>
            <a:r>
              <a:rPr lang="tr-TR" altLang="tr-TR" sz="2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kumimoji="0" lang="tr-TR" altLang="tr-TR" sz="2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</a:t>
            </a:r>
            <a:r>
              <a:rPr kumimoji="0" lang="tr-TR" altLang="tr-TR" sz="2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altLang="tr-TR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tr-TR" altLang="tr-TR" sz="2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Perioperative</a:t>
            </a:r>
            <a:endParaRPr kumimoji="0" lang="tr-TR" altLang="tr-T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12-Point Star 2">
            <a:extLst>
              <a:ext uri="{FF2B5EF4-FFF2-40B4-BE49-F238E27FC236}">
                <a16:creationId xmlns:a16="http://schemas.microsoft.com/office/drawing/2014/main" id="{1A8252B3-39DA-A741-A83F-BAE662FB672D}"/>
              </a:ext>
            </a:extLst>
          </p:cNvPr>
          <p:cNvSpPr/>
          <p:nvPr/>
        </p:nvSpPr>
        <p:spPr>
          <a:xfrm>
            <a:off x="6413500" y="25400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2-Point Star 9">
            <a:extLst>
              <a:ext uri="{FF2B5EF4-FFF2-40B4-BE49-F238E27FC236}">
                <a16:creationId xmlns:a16="http://schemas.microsoft.com/office/drawing/2014/main" id="{F23F272E-892E-E443-99DE-D436D858EB67}"/>
              </a:ext>
            </a:extLst>
          </p:cNvPr>
          <p:cNvSpPr/>
          <p:nvPr/>
        </p:nvSpPr>
        <p:spPr>
          <a:xfrm>
            <a:off x="6400800" y="37338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0813E57C-F1F6-C348-9103-A80C7E65930C}"/>
              </a:ext>
            </a:extLst>
          </p:cNvPr>
          <p:cNvSpPr/>
          <p:nvPr/>
        </p:nvSpPr>
        <p:spPr>
          <a:xfrm>
            <a:off x="6413500" y="49657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>
            <a:extLst>
              <a:ext uri="{FF2B5EF4-FFF2-40B4-BE49-F238E27FC236}">
                <a16:creationId xmlns:a16="http://schemas.microsoft.com/office/drawing/2014/main" id="{64295E00-E8BF-154D-AFCC-BFBBC313ED4F}"/>
              </a:ext>
            </a:extLst>
          </p:cNvPr>
          <p:cNvSpPr/>
          <p:nvPr/>
        </p:nvSpPr>
        <p:spPr>
          <a:xfrm>
            <a:off x="3314700" y="23622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-Point Star 12">
            <a:extLst>
              <a:ext uri="{FF2B5EF4-FFF2-40B4-BE49-F238E27FC236}">
                <a16:creationId xmlns:a16="http://schemas.microsoft.com/office/drawing/2014/main" id="{3538C312-5446-E149-83CA-BC19B76B4D8B}"/>
              </a:ext>
            </a:extLst>
          </p:cNvPr>
          <p:cNvSpPr/>
          <p:nvPr/>
        </p:nvSpPr>
        <p:spPr>
          <a:xfrm>
            <a:off x="88900" y="23114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3C8AD74B-11BB-0645-A36F-6F9B2D8F1D40}"/>
              </a:ext>
            </a:extLst>
          </p:cNvPr>
          <p:cNvSpPr/>
          <p:nvPr/>
        </p:nvSpPr>
        <p:spPr>
          <a:xfrm>
            <a:off x="-25400" y="4419600"/>
            <a:ext cx="914400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0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0763A3-9FE9-ECC0-FEAA-D4A73BBC0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5939" y="952500"/>
            <a:ext cx="5943600" cy="131893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Preoperative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optimal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CFC4B15-7572-9E58-0206-FEFB37C4F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5679" y="2238858"/>
            <a:ext cx="6361044" cy="4190498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    a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elective surgical patients should be evaluated 4-8 weeks before the operation in order to manage/optimize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b-iron stores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reoperative normal values are</a:t>
            </a:r>
          </a:p>
          <a:p>
            <a:pPr marL="800100" lvl="1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 as 13</a:t>
            </a:r>
            <a:r>
              <a:rPr lang="tr-TR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g/</a:t>
            </a:r>
            <a:r>
              <a:rPr lang="tr-TR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tr-TR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erritin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&gt;100</a:t>
            </a:r>
            <a:r>
              <a:rPr lang="tr-TR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mcg</a:t>
            </a:r>
            <a:r>
              <a:rPr lang="tr-TR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800100" lvl="1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Transferrin Saturation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&gt;20%</a:t>
            </a:r>
            <a:endParaRPr lang="tr-TR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72E5CB08-E8BB-0246-B5FF-5AF9DD711074}"/>
              </a:ext>
            </a:extLst>
          </p:cNvPr>
          <p:cNvSpPr txBox="1">
            <a:spLocks/>
          </p:cNvSpPr>
          <p:nvPr/>
        </p:nvSpPr>
        <p:spPr>
          <a:xfrm>
            <a:off x="67964" y="149244"/>
            <a:ext cx="12243306" cy="9374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buAutoNum type="romanUcPeriod"/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Management of </a:t>
            </a: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Preoperative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Evaluation</a:t>
            </a:r>
          </a:p>
          <a:p>
            <a:pPr>
              <a:lnSpc>
                <a:spcPct val="100000"/>
              </a:lnSpc>
            </a:pP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5100DC-7C57-A248-8CAF-BCCB4050704B}"/>
              </a:ext>
            </a:extLst>
          </p:cNvPr>
          <p:cNvSpPr txBox="1">
            <a:spLocks/>
          </p:cNvSpPr>
          <p:nvPr/>
        </p:nvSpPr>
        <p:spPr>
          <a:xfrm>
            <a:off x="67964" y="1574800"/>
            <a:ext cx="5943600" cy="52493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CBC – </a:t>
            </a: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MCV, MCHC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Reticulocyte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Ferritin</a:t>
            </a: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endParaRPr lang="tr-TR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Transferrin</a:t>
            </a: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saturation</a:t>
            </a: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endParaRPr lang="tr-TR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Serum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CRP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Sedimentation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Vitamine B12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Folate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thyroid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LDH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/total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bilirubine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8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96D674-F413-8E47-8063-9DD8692BDFF0}"/>
              </a:ext>
            </a:extLst>
          </p:cNvPr>
          <p:cNvSpPr txBox="1">
            <a:spLocks/>
          </p:cNvSpPr>
          <p:nvPr/>
        </p:nvSpPr>
        <p:spPr>
          <a:xfrm>
            <a:off x="838200" y="6508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Anemia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8805A-75B0-704A-B89C-DB2A7ECBB2CF}"/>
              </a:ext>
            </a:extLst>
          </p:cNvPr>
          <p:cNvSpPr txBox="1"/>
          <p:nvPr/>
        </p:nvSpPr>
        <p:spPr>
          <a:xfrm>
            <a:off x="3161110" y="6324909"/>
            <a:ext cx="6093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Patient-Centered Blood Management (PBM). </a:t>
            </a:r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Hohmuth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J Hospital Med 2014</a:t>
            </a:r>
            <a:endParaRPr lang="en-TR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609F5-D257-1146-A4C0-F44E1D16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07" y="4782"/>
            <a:ext cx="6367469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F45148B-A27A-4571-86F1-2283A0B66E08}"/>
              </a:ext>
            </a:extLst>
          </p:cNvPr>
          <p:cNvSpPr txBox="1"/>
          <p:nvPr/>
        </p:nvSpPr>
        <p:spPr>
          <a:xfrm>
            <a:off x="6060532" y="1984766"/>
            <a:ext cx="160826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Transfusion</a:t>
            </a:r>
            <a:r>
              <a:rPr lang="tr-TR" sz="1000" dirty="0"/>
              <a:t> risk &gt;10% </a:t>
            </a:r>
            <a:r>
              <a:rPr lang="tr-TR" sz="1000" dirty="0" err="1"/>
              <a:t>or</a:t>
            </a:r>
            <a:r>
              <a:rPr lang="tr-TR" sz="1000" dirty="0"/>
              <a:t> </a:t>
            </a:r>
            <a:r>
              <a:rPr lang="tr-TR" sz="1000" dirty="0" err="1"/>
              <a:t>estimated</a:t>
            </a:r>
            <a:r>
              <a:rPr lang="tr-TR" sz="1000" dirty="0"/>
              <a:t> </a:t>
            </a:r>
            <a:r>
              <a:rPr lang="tr-TR" sz="1000" dirty="0" err="1"/>
              <a:t>blood</a:t>
            </a:r>
            <a:r>
              <a:rPr lang="tr-TR" sz="1000" dirty="0"/>
              <a:t> </a:t>
            </a:r>
            <a:r>
              <a:rPr lang="tr-TR" sz="1000" dirty="0" err="1"/>
              <a:t>loss</a:t>
            </a:r>
            <a:r>
              <a:rPr lang="tr-TR" sz="1000" dirty="0"/>
              <a:t> &gt;500 ml?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5BC0371-FBD5-4055-BA8E-26C724263F09}"/>
              </a:ext>
            </a:extLst>
          </p:cNvPr>
          <p:cNvSpPr txBox="1"/>
          <p:nvPr/>
        </p:nvSpPr>
        <p:spPr>
          <a:xfrm>
            <a:off x="8412871" y="2061710"/>
            <a:ext cx="10901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Hb</a:t>
            </a:r>
            <a:r>
              <a:rPr lang="tr-TR" sz="1000" dirty="0"/>
              <a:t>&lt;13 g/</a:t>
            </a:r>
            <a:r>
              <a:rPr lang="tr-TR" sz="1000" dirty="0" err="1"/>
              <a:t>dL</a:t>
            </a:r>
            <a:r>
              <a:rPr lang="tr-TR" sz="1000" dirty="0"/>
              <a:t> (</a:t>
            </a:r>
            <a:r>
              <a:rPr lang="tr-TR" sz="1000" dirty="0" err="1"/>
              <a:t>male</a:t>
            </a:r>
            <a:r>
              <a:rPr lang="tr-TR" sz="1000" dirty="0"/>
              <a:t> </a:t>
            </a:r>
            <a:r>
              <a:rPr lang="tr-TR" sz="1000" dirty="0" err="1"/>
              <a:t>or</a:t>
            </a:r>
            <a:r>
              <a:rPr lang="tr-TR" sz="1000" dirty="0"/>
              <a:t> </a:t>
            </a:r>
            <a:r>
              <a:rPr lang="tr-TR" sz="1000" dirty="0" err="1"/>
              <a:t>female</a:t>
            </a:r>
            <a:r>
              <a:rPr lang="tr-TR" sz="1000" dirty="0"/>
              <a:t>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FCB9112-B5E8-4014-98D1-87FEDD71A1EB}"/>
              </a:ext>
            </a:extLst>
          </p:cNvPr>
          <p:cNvSpPr txBox="1"/>
          <p:nvPr/>
        </p:nvSpPr>
        <p:spPr>
          <a:xfrm>
            <a:off x="7556602" y="3209828"/>
            <a:ext cx="12586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Ferritin</a:t>
            </a:r>
            <a:r>
              <a:rPr lang="tr-TR" sz="1000" dirty="0"/>
              <a:t> &lt; 100 </a:t>
            </a:r>
            <a:r>
              <a:rPr lang="tr-TR" sz="1000" dirty="0" err="1"/>
              <a:t>mcg</a:t>
            </a:r>
            <a:r>
              <a:rPr lang="tr-TR" sz="1000" dirty="0"/>
              <a:t>/L + TSAT &gt;20%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38862F2-AEE7-4A73-BCE8-0ED2700CD7A2}"/>
              </a:ext>
            </a:extLst>
          </p:cNvPr>
          <p:cNvSpPr txBox="1"/>
          <p:nvPr/>
        </p:nvSpPr>
        <p:spPr>
          <a:xfrm>
            <a:off x="9048329" y="3305889"/>
            <a:ext cx="12586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Ferritin</a:t>
            </a:r>
            <a:r>
              <a:rPr lang="tr-TR" sz="1000" dirty="0"/>
              <a:t> &gt; 100 </a:t>
            </a:r>
            <a:r>
              <a:rPr lang="tr-TR" sz="1000" dirty="0" err="1"/>
              <a:t>mcg</a:t>
            </a:r>
            <a:r>
              <a:rPr lang="tr-TR" sz="1000" dirty="0"/>
              <a:t>/L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B861DF0-DDF8-4A4C-842C-1737CF5839BA}"/>
              </a:ext>
            </a:extLst>
          </p:cNvPr>
          <p:cNvSpPr txBox="1"/>
          <p:nvPr/>
        </p:nvSpPr>
        <p:spPr>
          <a:xfrm>
            <a:off x="9588443" y="4805389"/>
            <a:ext cx="9387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/>
              <a:t> TSAT &lt;20%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CAB5178-F761-4059-ABDB-8AB519E7A495}"/>
              </a:ext>
            </a:extLst>
          </p:cNvPr>
          <p:cNvSpPr txBox="1"/>
          <p:nvPr/>
        </p:nvSpPr>
        <p:spPr>
          <a:xfrm>
            <a:off x="6138385" y="4042238"/>
            <a:ext cx="12586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Iron</a:t>
            </a:r>
            <a:r>
              <a:rPr lang="tr-TR" sz="1000" dirty="0"/>
              <a:t> </a:t>
            </a:r>
            <a:r>
              <a:rPr lang="tr-TR" sz="1000" dirty="0" err="1"/>
              <a:t>deficiency</a:t>
            </a:r>
            <a:r>
              <a:rPr lang="tr-TR" sz="1000" dirty="0"/>
              <a:t> </a:t>
            </a:r>
            <a:r>
              <a:rPr lang="tr-TR" sz="1000" dirty="0" err="1"/>
              <a:t>anemia</a:t>
            </a:r>
            <a:r>
              <a:rPr lang="tr-TR" sz="1000" dirty="0"/>
              <a:t> (+/- </a:t>
            </a:r>
            <a:r>
              <a:rPr lang="tr-TR" sz="1000" dirty="0" err="1"/>
              <a:t>inflamation</a:t>
            </a:r>
            <a:r>
              <a:rPr lang="tr-TR" sz="1000" dirty="0"/>
              <a:t> </a:t>
            </a:r>
            <a:r>
              <a:rPr lang="tr-TR" sz="1000" dirty="0" err="1"/>
              <a:t>anemia</a:t>
            </a:r>
            <a:r>
              <a:rPr lang="tr-TR" sz="1000" dirty="0"/>
              <a:t>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4A18BCD-3B65-4000-9412-99888B126AD8}"/>
              </a:ext>
            </a:extLst>
          </p:cNvPr>
          <p:cNvSpPr txBox="1"/>
          <p:nvPr/>
        </p:nvSpPr>
        <p:spPr>
          <a:xfrm>
            <a:off x="8869910" y="3986613"/>
            <a:ext cx="14195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/>
              <a:t>Normal </a:t>
            </a:r>
            <a:r>
              <a:rPr lang="tr-TR" sz="1000" dirty="0" err="1"/>
              <a:t>creatinine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vit</a:t>
            </a:r>
            <a:r>
              <a:rPr lang="tr-TR" sz="1000" dirty="0"/>
              <a:t> B12/</a:t>
            </a:r>
            <a:r>
              <a:rPr lang="tr-TR" sz="1000" dirty="0" err="1"/>
              <a:t>folic</a:t>
            </a:r>
            <a:r>
              <a:rPr lang="tr-TR" sz="1000" dirty="0"/>
              <a:t> </a:t>
            </a:r>
            <a:r>
              <a:rPr lang="tr-TR" sz="1000" dirty="0" err="1"/>
              <a:t>acid</a:t>
            </a:r>
            <a:endParaRPr lang="tr-TR" sz="1000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61DBD67-4022-4E7F-891C-2298B855861C}"/>
              </a:ext>
            </a:extLst>
          </p:cNvPr>
          <p:cNvSpPr txBox="1"/>
          <p:nvPr/>
        </p:nvSpPr>
        <p:spPr>
          <a:xfrm>
            <a:off x="6123331" y="3209828"/>
            <a:ext cx="12586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Ferritin</a:t>
            </a:r>
            <a:r>
              <a:rPr lang="tr-TR" sz="1000" dirty="0"/>
              <a:t> &lt; 30 </a:t>
            </a:r>
            <a:r>
              <a:rPr lang="tr-TR" sz="1000" dirty="0" err="1"/>
              <a:t>mcg</a:t>
            </a:r>
            <a:r>
              <a:rPr lang="tr-TR" sz="1000" dirty="0"/>
              <a:t>/L (</a:t>
            </a:r>
            <a:r>
              <a:rPr lang="tr-TR" sz="1000" dirty="0" err="1"/>
              <a:t>or</a:t>
            </a:r>
            <a:r>
              <a:rPr lang="tr-TR" sz="1000" dirty="0"/>
              <a:t> </a:t>
            </a:r>
            <a:r>
              <a:rPr lang="tr-TR" sz="1000" dirty="0" err="1"/>
              <a:t>ferritin</a:t>
            </a:r>
            <a:r>
              <a:rPr lang="tr-TR" sz="1000" dirty="0"/>
              <a:t> &lt;100 </a:t>
            </a:r>
            <a:r>
              <a:rPr lang="tr-TR" sz="1000" dirty="0" err="1"/>
              <a:t>mcg</a:t>
            </a:r>
            <a:r>
              <a:rPr lang="tr-TR" sz="1000" dirty="0"/>
              <a:t>/L + TSAT &lt;20%)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D4102B0-EF99-4435-90F0-01101DC56316}"/>
              </a:ext>
            </a:extLst>
          </p:cNvPr>
          <p:cNvSpPr txBox="1"/>
          <p:nvPr/>
        </p:nvSpPr>
        <p:spPr>
          <a:xfrm>
            <a:off x="10803044" y="3059668"/>
            <a:ext cx="8944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Low</a:t>
            </a:r>
            <a:r>
              <a:rPr lang="tr-TR" sz="1000" dirty="0"/>
              <a:t> </a:t>
            </a:r>
            <a:r>
              <a:rPr lang="tr-TR" sz="1000" dirty="0" err="1"/>
              <a:t>Vit</a:t>
            </a:r>
            <a:r>
              <a:rPr lang="tr-TR" sz="1000" dirty="0"/>
              <a:t> B12 /</a:t>
            </a:r>
            <a:r>
              <a:rPr lang="tr-TR" sz="1000" dirty="0" err="1"/>
              <a:t>folic</a:t>
            </a:r>
            <a:r>
              <a:rPr lang="tr-TR" sz="1000" dirty="0"/>
              <a:t> </a:t>
            </a:r>
            <a:r>
              <a:rPr lang="tr-TR" sz="1000" dirty="0" err="1"/>
              <a:t>acid</a:t>
            </a:r>
            <a:endParaRPr lang="tr-TR" sz="1000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173C5F0-7381-4820-93D1-7B9AAEB674E4}"/>
              </a:ext>
            </a:extLst>
          </p:cNvPr>
          <p:cNvSpPr txBox="1"/>
          <p:nvPr/>
        </p:nvSpPr>
        <p:spPr>
          <a:xfrm>
            <a:off x="10625054" y="3585130"/>
            <a:ext cx="1072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Vit</a:t>
            </a:r>
            <a:r>
              <a:rPr lang="tr-TR" sz="1000" dirty="0"/>
              <a:t> B12/</a:t>
            </a:r>
            <a:r>
              <a:rPr lang="tr-TR" sz="1000" dirty="0" err="1"/>
              <a:t>folic</a:t>
            </a:r>
            <a:r>
              <a:rPr lang="tr-TR" sz="1000" dirty="0"/>
              <a:t> </a:t>
            </a:r>
            <a:r>
              <a:rPr lang="tr-TR" sz="1000" dirty="0" err="1"/>
              <a:t>acid</a:t>
            </a:r>
            <a:r>
              <a:rPr lang="tr-TR" sz="1000" dirty="0"/>
              <a:t> </a:t>
            </a:r>
            <a:r>
              <a:rPr lang="tr-TR" sz="1000" dirty="0" err="1"/>
              <a:t>treatment</a:t>
            </a:r>
            <a:endParaRPr lang="tr-TR" sz="1000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D77CB160-9FD4-4B69-82CA-14DD4FD4E589}"/>
              </a:ext>
            </a:extLst>
          </p:cNvPr>
          <p:cNvSpPr txBox="1"/>
          <p:nvPr/>
        </p:nvSpPr>
        <p:spPr>
          <a:xfrm>
            <a:off x="10803044" y="4105617"/>
            <a:ext cx="8944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Increased</a:t>
            </a:r>
            <a:r>
              <a:rPr lang="tr-TR" sz="1000" dirty="0"/>
              <a:t> </a:t>
            </a:r>
            <a:r>
              <a:rPr lang="tr-TR" sz="1000" dirty="0" err="1"/>
              <a:t>creatinine</a:t>
            </a:r>
            <a:endParaRPr lang="tr-TR" sz="1000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369E9E0-C1E6-41DC-B59F-4BB39B07D86A}"/>
              </a:ext>
            </a:extLst>
          </p:cNvPr>
          <p:cNvSpPr txBox="1"/>
          <p:nvPr/>
        </p:nvSpPr>
        <p:spPr>
          <a:xfrm>
            <a:off x="10798733" y="4567314"/>
            <a:ext cx="8944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Renal</a:t>
            </a:r>
            <a:r>
              <a:rPr lang="tr-TR" sz="1000" dirty="0"/>
              <a:t> </a:t>
            </a:r>
            <a:r>
              <a:rPr lang="tr-TR" sz="1000" dirty="0" err="1"/>
              <a:t>disease</a:t>
            </a:r>
            <a:r>
              <a:rPr lang="tr-TR" sz="1000" dirty="0"/>
              <a:t> </a:t>
            </a:r>
            <a:r>
              <a:rPr lang="tr-TR" sz="1000" dirty="0" err="1"/>
              <a:t>anemia</a:t>
            </a:r>
            <a:endParaRPr lang="tr-TR" sz="1000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5619E11-D24A-4E25-8F2D-F45B7445ED5B}"/>
              </a:ext>
            </a:extLst>
          </p:cNvPr>
          <p:cNvSpPr txBox="1"/>
          <p:nvPr/>
        </p:nvSpPr>
        <p:spPr>
          <a:xfrm>
            <a:off x="10798732" y="5091840"/>
            <a:ext cx="89449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Consider</a:t>
            </a:r>
            <a:r>
              <a:rPr lang="tr-TR" sz="1000" dirty="0"/>
              <a:t> </a:t>
            </a:r>
            <a:r>
              <a:rPr lang="tr-TR" sz="1000" dirty="0" err="1"/>
              <a:t>referral</a:t>
            </a:r>
            <a:r>
              <a:rPr lang="tr-TR" sz="1000" dirty="0"/>
              <a:t> </a:t>
            </a:r>
            <a:r>
              <a:rPr lang="tr-TR" sz="1000" dirty="0" err="1"/>
              <a:t>to</a:t>
            </a:r>
            <a:r>
              <a:rPr lang="tr-TR" sz="1000" dirty="0"/>
              <a:t> </a:t>
            </a:r>
            <a:r>
              <a:rPr lang="tr-TR" sz="1000" dirty="0" err="1"/>
              <a:t>nephrologist</a:t>
            </a:r>
            <a:endParaRPr lang="tr-TR" sz="1000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C7296C2-B42B-42A2-A820-FDAFB208C2D0}"/>
              </a:ext>
            </a:extLst>
          </p:cNvPr>
          <p:cNvSpPr txBox="1"/>
          <p:nvPr/>
        </p:nvSpPr>
        <p:spPr>
          <a:xfrm>
            <a:off x="8590390" y="4709141"/>
            <a:ext cx="9387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/>
              <a:t> </a:t>
            </a:r>
            <a:r>
              <a:rPr lang="tr-TR" sz="1000" dirty="0" err="1"/>
              <a:t>If</a:t>
            </a:r>
            <a:r>
              <a:rPr lang="tr-TR" sz="1000" dirty="0"/>
              <a:t> TSAT &lt;20%, </a:t>
            </a:r>
            <a:r>
              <a:rPr lang="tr-TR" sz="1000" dirty="0" err="1"/>
              <a:t>inflamation</a:t>
            </a:r>
            <a:r>
              <a:rPr lang="tr-TR" sz="1000" dirty="0"/>
              <a:t> </a:t>
            </a:r>
            <a:r>
              <a:rPr lang="tr-TR" sz="1000" dirty="0" err="1"/>
              <a:t>anemia</a:t>
            </a:r>
            <a:endParaRPr lang="tr-TR" sz="1000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706DDE1-5840-442C-9BD0-88A4209779D7}"/>
              </a:ext>
            </a:extLst>
          </p:cNvPr>
          <p:cNvSpPr txBox="1"/>
          <p:nvPr/>
        </p:nvSpPr>
        <p:spPr>
          <a:xfrm>
            <a:off x="9529134" y="5294171"/>
            <a:ext cx="9387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Assess</a:t>
            </a:r>
            <a:r>
              <a:rPr lang="tr-TR" sz="1000" dirty="0"/>
              <a:t> </a:t>
            </a:r>
            <a:r>
              <a:rPr lang="tr-TR" sz="1000" dirty="0" err="1"/>
              <a:t>other</a:t>
            </a:r>
            <a:r>
              <a:rPr lang="tr-TR" sz="1000" dirty="0"/>
              <a:t> </a:t>
            </a:r>
            <a:r>
              <a:rPr lang="tr-TR" sz="1000" dirty="0" err="1"/>
              <a:t>cause</a:t>
            </a:r>
            <a:r>
              <a:rPr lang="tr-TR" sz="1000" dirty="0"/>
              <a:t> of </a:t>
            </a:r>
            <a:r>
              <a:rPr lang="tr-TR" sz="1000" dirty="0" err="1"/>
              <a:t>anemia</a:t>
            </a:r>
            <a:r>
              <a:rPr lang="tr-TR" sz="1000" dirty="0"/>
              <a:t>  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7A21BD9-B742-47F8-8A16-3CCBD6D3D5C2}"/>
              </a:ext>
            </a:extLst>
          </p:cNvPr>
          <p:cNvSpPr txBox="1"/>
          <p:nvPr/>
        </p:nvSpPr>
        <p:spPr>
          <a:xfrm>
            <a:off x="8587131" y="6097332"/>
            <a:ext cx="9387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Poor</a:t>
            </a:r>
            <a:r>
              <a:rPr lang="tr-TR" sz="1000" dirty="0"/>
              <a:t> </a:t>
            </a:r>
            <a:r>
              <a:rPr lang="tr-TR" sz="1000" dirty="0" err="1"/>
              <a:t>response</a:t>
            </a:r>
            <a:r>
              <a:rPr lang="tr-TR" sz="1000" dirty="0"/>
              <a:t> </a:t>
            </a:r>
            <a:r>
              <a:rPr lang="tr-TR" sz="1000" dirty="0" err="1"/>
              <a:t>to</a:t>
            </a:r>
            <a:r>
              <a:rPr lang="tr-TR" sz="1000" dirty="0"/>
              <a:t> </a:t>
            </a:r>
            <a:r>
              <a:rPr lang="tr-TR" sz="1000" dirty="0" err="1"/>
              <a:t>iron</a:t>
            </a:r>
            <a:endParaRPr lang="tr-TR" sz="1000" dirty="0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C1D83E10-0038-4AE8-9217-D40426671D28}"/>
              </a:ext>
            </a:extLst>
          </p:cNvPr>
          <p:cNvSpPr txBox="1"/>
          <p:nvPr/>
        </p:nvSpPr>
        <p:spPr>
          <a:xfrm>
            <a:off x="7504134" y="4246495"/>
            <a:ext cx="12586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Low</a:t>
            </a:r>
            <a:r>
              <a:rPr lang="tr-TR" sz="1000" dirty="0"/>
              <a:t> </a:t>
            </a:r>
            <a:r>
              <a:rPr lang="tr-TR" sz="1000" dirty="0" err="1"/>
              <a:t>iron</a:t>
            </a:r>
            <a:r>
              <a:rPr lang="tr-TR" sz="1000" dirty="0"/>
              <a:t> </a:t>
            </a:r>
            <a:r>
              <a:rPr lang="tr-TR" sz="1000" dirty="0" err="1"/>
              <a:t>stores</a:t>
            </a:r>
            <a:endParaRPr lang="tr-TR" sz="1000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63DC0B29-D601-4545-85D3-8EFDBCB18469}"/>
              </a:ext>
            </a:extLst>
          </p:cNvPr>
          <p:cNvSpPr txBox="1"/>
          <p:nvPr/>
        </p:nvSpPr>
        <p:spPr>
          <a:xfrm>
            <a:off x="6021108" y="4668959"/>
            <a:ext cx="160826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identify the cause of low deficiency anemia</a:t>
            </a:r>
            <a:r>
              <a:rPr lang="tr-TR" sz="1000" dirty="0"/>
              <a:t> (</a:t>
            </a:r>
            <a:r>
              <a:rPr lang="en-US" sz="1000" dirty="0"/>
              <a:t>evaluate in terms of possible losses and low intake</a:t>
            </a:r>
            <a:r>
              <a:rPr lang="tr-TR" sz="1000" dirty="0"/>
              <a:t>)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54712B01-6D80-4A6C-A801-6D17F5BA7D8C}"/>
              </a:ext>
            </a:extLst>
          </p:cNvPr>
          <p:cNvSpPr txBox="1"/>
          <p:nvPr/>
        </p:nvSpPr>
        <p:spPr>
          <a:xfrm>
            <a:off x="5902559" y="5824618"/>
            <a:ext cx="26039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err="1"/>
              <a:t>Iron</a:t>
            </a:r>
            <a:r>
              <a:rPr lang="tr-TR" sz="1000" b="1" dirty="0"/>
              <a:t> </a:t>
            </a:r>
            <a:r>
              <a:rPr lang="tr-TR" sz="1000" b="1" dirty="0" err="1"/>
              <a:t>therapy</a:t>
            </a:r>
            <a:endParaRPr lang="tr-TR" sz="1000" b="1" dirty="0"/>
          </a:p>
          <a:p>
            <a:pPr marL="228600" indent="-228600">
              <a:buFont typeface="+mj-lt"/>
              <a:buAutoNum type="arabicParenR"/>
            </a:pPr>
            <a:r>
              <a:rPr lang="tr-TR" sz="1000" dirty="0"/>
              <a:t>O</a:t>
            </a:r>
            <a:r>
              <a:rPr lang="en-US" sz="1000" dirty="0" err="1"/>
              <a:t>ral</a:t>
            </a:r>
            <a:r>
              <a:rPr lang="en-US" sz="1000" dirty="0"/>
              <a:t> iron, if there is enough time</a:t>
            </a:r>
            <a:endParaRPr lang="tr-TR" sz="1000" dirty="0"/>
          </a:p>
          <a:p>
            <a:pPr marL="228600" indent="-228600">
              <a:buFont typeface="+mj-lt"/>
              <a:buAutoNum type="arabicParenR"/>
            </a:pPr>
            <a:r>
              <a:rPr lang="en-US" sz="1000" dirty="0"/>
              <a:t>IV iron, </a:t>
            </a:r>
            <a:r>
              <a:rPr lang="tr-TR" sz="1000" dirty="0" err="1"/>
              <a:t>if</a:t>
            </a:r>
            <a:r>
              <a:rPr lang="tr-TR" sz="1000" dirty="0"/>
              <a:t> o</a:t>
            </a:r>
            <a:r>
              <a:rPr lang="en-US" sz="1000" dirty="0" err="1"/>
              <a:t>ral</a:t>
            </a:r>
            <a:r>
              <a:rPr lang="en-US" sz="1000" dirty="0"/>
              <a:t> iron absorption is ineffective or not tolerated,  in the presence of severe anemia 4-8 weeks before surgery</a:t>
            </a:r>
            <a:endParaRPr lang="tr-TR" sz="1000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58A1ADD-B1D9-4326-AC17-0AB5C30C7DE4}"/>
              </a:ext>
            </a:extLst>
          </p:cNvPr>
          <p:cNvSpPr txBox="1"/>
          <p:nvPr/>
        </p:nvSpPr>
        <p:spPr>
          <a:xfrm>
            <a:off x="9606529" y="6019438"/>
            <a:ext cx="9387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/>
              <a:t>EPO can be </a:t>
            </a:r>
            <a:r>
              <a:rPr lang="tr-TR" sz="1000" dirty="0" err="1"/>
              <a:t>tried</a:t>
            </a:r>
            <a:r>
              <a:rPr lang="tr-TR" sz="1000" dirty="0"/>
              <a:t> (</a:t>
            </a:r>
            <a:r>
              <a:rPr lang="tr-TR" sz="1000" dirty="0" err="1"/>
              <a:t>with</a:t>
            </a:r>
            <a:r>
              <a:rPr lang="tr-TR" sz="1000" dirty="0"/>
              <a:t> </a:t>
            </a:r>
            <a:r>
              <a:rPr lang="tr-TR" sz="1000" dirty="0" err="1"/>
              <a:t>iron</a:t>
            </a:r>
            <a:r>
              <a:rPr lang="tr-TR" sz="1000" dirty="0"/>
              <a:t> </a:t>
            </a:r>
            <a:r>
              <a:rPr lang="tr-TR" sz="1000" dirty="0" err="1"/>
              <a:t>therapy</a:t>
            </a:r>
            <a:r>
              <a:rPr lang="tr-TR" sz="1000" dirty="0"/>
              <a:t>)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5230765-56B8-4E06-A56E-AA4AA118803F}"/>
              </a:ext>
            </a:extLst>
          </p:cNvPr>
          <p:cNvSpPr txBox="1"/>
          <p:nvPr/>
        </p:nvSpPr>
        <p:spPr>
          <a:xfrm>
            <a:off x="10075901" y="2009436"/>
            <a:ext cx="160826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dirty="0" err="1"/>
              <a:t>Laboratory</a:t>
            </a:r>
            <a:r>
              <a:rPr lang="tr-TR" sz="1000" dirty="0"/>
              <a:t>: </a:t>
            </a:r>
            <a:r>
              <a:rPr lang="tr-TR" sz="1000" dirty="0" err="1"/>
              <a:t>ferritin</a:t>
            </a:r>
            <a:r>
              <a:rPr lang="tr-TR" sz="1000" dirty="0"/>
              <a:t>, TSAT, </a:t>
            </a:r>
            <a:r>
              <a:rPr lang="tr-TR" sz="1000" dirty="0" err="1"/>
              <a:t>Vit</a:t>
            </a:r>
            <a:r>
              <a:rPr lang="tr-TR" sz="1000" dirty="0"/>
              <a:t> B12/</a:t>
            </a:r>
            <a:r>
              <a:rPr lang="tr-TR" sz="1000" dirty="0" err="1"/>
              <a:t>folic</a:t>
            </a:r>
            <a:r>
              <a:rPr lang="tr-TR" sz="1000" dirty="0"/>
              <a:t> </a:t>
            </a:r>
            <a:r>
              <a:rPr lang="tr-TR" sz="1000" dirty="0" err="1"/>
              <a:t>acid</a:t>
            </a:r>
            <a:r>
              <a:rPr lang="tr-TR" sz="1000" dirty="0"/>
              <a:t>, </a:t>
            </a:r>
            <a:r>
              <a:rPr lang="tr-TR" sz="1000" dirty="0" err="1"/>
              <a:t>Creatinine</a:t>
            </a:r>
            <a:r>
              <a:rPr lang="tr-TR" sz="1000" dirty="0"/>
              <a:t> +/-CRP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0D7C3BC9-3A7F-4296-B52B-062506B7844A}"/>
              </a:ext>
            </a:extLst>
          </p:cNvPr>
          <p:cNvSpPr txBox="1"/>
          <p:nvPr/>
        </p:nvSpPr>
        <p:spPr>
          <a:xfrm>
            <a:off x="6021107" y="974068"/>
            <a:ext cx="56630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This algorithm is for significant blood loss is expected in patients undergoing cardiovascular, major orthopedics and general surgeries</a:t>
            </a:r>
            <a:endParaRPr lang="tr-TR" sz="1400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C06DED83-3D48-40E6-8565-7AAB806A0012}"/>
              </a:ext>
            </a:extLst>
          </p:cNvPr>
          <p:cNvSpPr txBox="1"/>
          <p:nvPr/>
        </p:nvSpPr>
        <p:spPr>
          <a:xfrm>
            <a:off x="5902559" y="85176"/>
            <a:ext cx="578161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dirty="0" err="1"/>
              <a:t>Preoperative</a:t>
            </a:r>
            <a:r>
              <a:rPr lang="tr-TR" dirty="0"/>
              <a:t> </a:t>
            </a:r>
            <a:r>
              <a:rPr lang="tr-TR" dirty="0" err="1"/>
              <a:t>Hb</a:t>
            </a:r>
            <a:r>
              <a:rPr lang="tr-TR" dirty="0"/>
              <a:t> </a:t>
            </a:r>
            <a:r>
              <a:rPr lang="tr-TR" dirty="0" err="1"/>
              <a:t>Assessment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Optimization</a:t>
            </a:r>
            <a:r>
              <a:rPr lang="tr-TR" dirty="0"/>
              <a:t> </a:t>
            </a:r>
            <a:r>
              <a:rPr lang="tr-TR" dirty="0" err="1"/>
              <a:t>Algorithm</a:t>
            </a:r>
            <a:endParaRPr lang="tr-TR" dirty="0"/>
          </a:p>
          <a:p>
            <a:pPr algn="ctr"/>
            <a:endParaRPr lang="tr-TR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A39A57-BDB3-3B48-A39B-215FEC305A01}"/>
              </a:ext>
            </a:extLst>
          </p:cNvPr>
          <p:cNvGrpSpPr/>
          <p:nvPr/>
        </p:nvGrpSpPr>
        <p:grpSpPr>
          <a:xfrm>
            <a:off x="193058" y="1068467"/>
            <a:ext cx="2216401" cy="289748"/>
            <a:chOff x="3760426" y="2206054"/>
            <a:chExt cx="2216401" cy="28974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3D307C-830A-E04F-8567-E76FEA961AAB}"/>
                </a:ext>
              </a:extLst>
            </p:cNvPr>
            <p:cNvSpPr/>
            <p:nvPr/>
          </p:nvSpPr>
          <p:spPr>
            <a:xfrm>
              <a:off x="3760426" y="2206054"/>
              <a:ext cx="2216401" cy="2897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BB49B2-B8E3-9E4E-B01C-0C1BFB229899}"/>
                </a:ext>
              </a:extLst>
            </p:cNvPr>
            <p:cNvSpPr txBox="1"/>
            <p:nvPr/>
          </p:nvSpPr>
          <p:spPr>
            <a:xfrm>
              <a:off x="3760426" y="2206054"/>
              <a:ext cx="2216401" cy="2897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TR" sz="1300" kern="1200" dirty="0">
                  <a:solidFill>
                    <a:schemeClr val="bg1"/>
                  </a:solidFill>
                </a:rPr>
                <a:t>Perioperative</a:t>
              </a:r>
              <a:endParaRPr lang="en-US" sz="13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itle 8">
            <a:extLst>
              <a:ext uri="{FF2B5EF4-FFF2-40B4-BE49-F238E27FC236}">
                <a16:creationId xmlns:a16="http://schemas.microsoft.com/office/drawing/2014/main" id="{94244F6E-D90A-4F44-996C-D621906950BC}"/>
              </a:ext>
            </a:extLst>
          </p:cNvPr>
          <p:cNvSpPr txBox="1">
            <a:spLocks/>
          </p:cNvSpPr>
          <p:nvPr/>
        </p:nvSpPr>
        <p:spPr>
          <a:xfrm>
            <a:off x="67964" y="149243"/>
            <a:ext cx="5825535" cy="23125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buAutoNum type="romanUcPeriod"/>
            </a:pP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Management of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endParaRPr lang="tr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İçerik Yer Tutucusu 2">
            <a:extLst>
              <a:ext uri="{FF2B5EF4-FFF2-40B4-BE49-F238E27FC236}">
                <a16:creationId xmlns:a16="http://schemas.microsoft.com/office/drawing/2014/main" id="{62435E49-5AED-B44D-BB30-36362C701296}"/>
              </a:ext>
            </a:extLst>
          </p:cNvPr>
          <p:cNvSpPr txBox="1">
            <a:spLocks/>
          </p:cNvSpPr>
          <p:nvPr/>
        </p:nvSpPr>
        <p:spPr>
          <a:xfrm>
            <a:off x="51351" y="1217884"/>
            <a:ext cx="6105625" cy="5580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 iron (elementary 80-100 mg)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in divided 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is used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(response is evaluated after 1 month) </a:t>
            </a:r>
            <a:endParaRPr lang="tr-TR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tr-TR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tr-T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tr-T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endParaRPr lang="tr-TR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 iron is contraindicated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tolerated / not effective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iron replacement is clinically important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postponed &lt;2 months and/or Hb&lt;10 g/dL)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11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ADAF35-528C-7328-9A99-59087504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455400" cy="1325563"/>
          </a:xfrm>
        </p:spPr>
        <p:txBody>
          <a:bodyPr>
            <a:normAutofit/>
          </a:bodyPr>
          <a:lstStyle/>
          <a:p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Contraindications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FCM (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ferric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carboxymaltose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0387631C-35A6-894E-B7A4-8E24810EFB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tr-T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7EE31-0CDE-9A4B-968F-08E122D74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000" y="1304925"/>
            <a:ext cx="6019800" cy="158284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eekly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max dose  1000 m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aily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dose  1000 mg (15 mg/kg)</a:t>
            </a:r>
            <a:endParaRPr lang="tr-TR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TR" dirty="0"/>
          </a:p>
        </p:txBody>
      </p:sp>
      <p:graphicFrame>
        <p:nvGraphicFramePr>
          <p:cNvPr id="5" name="Nesne 4">
            <a:extLst>
              <a:ext uri="{FF2B5EF4-FFF2-40B4-BE49-F238E27FC236}">
                <a16:creationId xmlns:a16="http://schemas.microsoft.com/office/drawing/2014/main" id="{C28048E0-D42E-977F-FB11-EFA9542A57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370061"/>
              </p:ext>
            </p:extLst>
          </p:nvPr>
        </p:nvGraphicFramePr>
        <p:xfrm>
          <a:off x="5395363" y="2717800"/>
          <a:ext cx="6621119" cy="1582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Bit Eşlem Resmi" r:id="rId3" imgW="6807240" imgH="1663560" progId="Paint.Picture">
                  <p:embed/>
                </p:oleObj>
              </mc:Choice>
              <mc:Fallback>
                <p:oleObj name="Bit Eşlem Resmi" r:id="rId3" imgW="6807240" imgH="1663560" progId="Paint.Picture">
                  <p:embed/>
                  <p:pic>
                    <p:nvPicPr>
                      <p:cNvPr id="5" name="Nesne 4">
                        <a:extLst>
                          <a:ext uri="{FF2B5EF4-FFF2-40B4-BE49-F238E27FC236}">
                            <a16:creationId xmlns:a16="http://schemas.microsoft.com/office/drawing/2014/main" id="{C28048E0-D42E-977F-FB11-EFA9542A57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363" y="2717800"/>
                        <a:ext cx="6621119" cy="1582845"/>
                      </a:xfrm>
                      <a:prstGeom prst="rect">
                        <a:avLst/>
                      </a:prstGeom>
                      <a:ln w="22225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81978021-AEA8-C836-9FF0-57A270B99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6162" y="4644873"/>
          <a:ext cx="6570321" cy="1872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Bit Eşlem Resmi" r:id="rId5" imgW="6858000" imgH="1968480" progId="Paint.Picture">
                  <p:embed/>
                </p:oleObj>
              </mc:Choice>
              <mc:Fallback>
                <p:oleObj name="Bit Eşlem Resmi" r:id="rId5" imgW="6858000" imgH="1968480" progId="Paint.Picture">
                  <p:embed/>
                  <p:pic>
                    <p:nvPicPr>
                      <p:cNvPr id="6" name="Nesne 5">
                        <a:extLst>
                          <a:ext uri="{FF2B5EF4-FFF2-40B4-BE49-F238E27FC236}">
                            <a16:creationId xmlns:a16="http://schemas.microsoft.com/office/drawing/2014/main" id="{81978021-AEA8-C836-9FF0-57A270B99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6162" y="4644873"/>
                        <a:ext cx="6570321" cy="1872832"/>
                      </a:xfrm>
                      <a:prstGeom prst="rect">
                        <a:avLst/>
                      </a:prstGeom>
                      <a:ln w="22225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8CA97E0-33C4-AD44-8E34-6F09E8288266}"/>
              </a:ext>
            </a:extLst>
          </p:cNvPr>
          <p:cNvSpPr/>
          <p:nvPr/>
        </p:nvSpPr>
        <p:spPr>
          <a:xfrm>
            <a:off x="7924800" y="5787180"/>
            <a:ext cx="3898900" cy="56668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FB60A6C5-8C85-B240-94E2-D15BBBDD7637}"/>
              </a:ext>
            </a:extLst>
          </p:cNvPr>
          <p:cNvSpPr txBox="1">
            <a:spLocks/>
          </p:cNvSpPr>
          <p:nvPr/>
        </p:nvSpPr>
        <p:spPr>
          <a:xfrm>
            <a:off x="787400" y="771525"/>
            <a:ext cx="43029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5561C118-E0F2-4E41-A2F9-0592E1735E70}"/>
              </a:ext>
            </a:extLst>
          </p:cNvPr>
          <p:cNvSpPr txBox="1">
            <a:spLocks/>
          </p:cNvSpPr>
          <p:nvPr/>
        </p:nvSpPr>
        <p:spPr>
          <a:xfrm>
            <a:off x="127001" y="1304925"/>
            <a:ext cx="5573016" cy="5278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ypersensitivity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active substance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other parenteral iron products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attributed to iron deficiency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vidence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iron overload or disturbances  in the utilization of iron</a:t>
            </a:r>
            <a:endParaRPr lang="tr-T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1st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  2nd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D7D277-EA42-6803-7660-48C1743A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825"/>
            <a:ext cx="10755312" cy="1325563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ow long does it take to reach optimal Hb levels using FCM 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CDF552-4CF3-2A46-BC8C-A0330BB9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2387"/>
            <a:ext cx="5157787" cy="522287"/>
          </a:xfrm>
        </p:spPr>
        <p:txBody>
          <a:bodyPr/>
          <a:lstStyle/>
          <a:p>
            <a:r>
              <a:rPr lang="tr-TR" dirty="0" err="1"/>
              <a:t>Before</a:t>
            </a:r>
            <a:r>
              <a:rPr lang="tr-TR" dirty="0"/>
              <a:t> s</a:t>
            </a:r>
            <a:r>
              <a:rPr lang="en-US" dirty="0" err="1"/>
              <a:t>urgery</a:t>
            </a:r>
            <a:r>
              <a:rPr lang="en-US" dirty="0"/>
              <a:t> (preoperative)</a:t>
            </a:r>
            <a:endParaRPr lang="en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543BEE7-13D3-D1CE-9E97-0CEB98EF7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5100" y="2047874"/>
            <a:ext cx="5902327" cy="45561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endParaRPr lang="tr-TR" sz="3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tr-TR" sz="8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Hb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can </a:t>
            </a:r>
            <a:r>
              <a:rPr lang="tr-TR" sz="8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increase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tr-TR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2 - 4 weeks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tr-T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Estimated normalization of Hb is between 1 to 4 weeks depending on the patient's comorbid conditions, the etiology of iron deficiency, and the dose of iron administered</a:t>
            </a:r>
            <a:endParaRPr lang="tr-TR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0E11D5-4257-9E41-B1EA-299515F91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2387"/>
            <a:ext cx="5183188" cy="52228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fter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urgery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(postoperative)</a:t>
            </a:r>
            <a:endParaRPr lang="en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338630-6F0A-6943-8A53-68160C536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2774"/>
            <a:ext cx="5854700" cy="494982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a quick iron replacement (without contraindications) single dose of IV iron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increase </a:t>
            </a:r>
            <a:endParaRPr lang="tr-TR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Hb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level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3.2 g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erritin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level 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114 and 571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mc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g/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tr-TR" sz="7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tr-TR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ransferrin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saturation 7.2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20%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normalization of the Hb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depends on the patient's comorbid conditions, the etiology of iron deficiency, and the dose of iron administered</a:t>
            </a:r>
            <a:endParaRPr lang="tr-TR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1st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tr-TR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2nd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7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eek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2-3 g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endParaRPr lang="tr-TR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tr-TR" sz="7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increases 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faster in patients with occult iron deficiency without active bleeding</a:t>
            </a:r>
            <a:r>
              <a:rPr lang="tr-T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7860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A07B-07E4-9941-86C8-DA4DBDD2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51" y="109632"/>
            <a:ext cx="5251316" cy="1049467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Blood conservation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D5E9-CAF5-0C40-A1CE-831D8AFFB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1750" y="1159099"/>
            <a:ext cx="10387238" cy="558926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surgical bleeding to minimize intraoperative bleeding can be provided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Meticulous technique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invasive surgery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Reinfusion of shed blood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Topical hemosthatic/sealant agents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Electrocauter/coagulation, RF or Argon beam laser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Intraoperative cell salvage and ANH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Avoid/decrease blood transfusion (independent risk factor for respiratory complications, infection &amp; ICU admission; twice risk  with </a:t>
            </a:r>
            <a:r>
              <a:rPr lang="tr-T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U blood transfusion)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phelebotomy volume-blood loss (independent predictor of transfusion need)</a:t>
            </a:r>
          </a:p>
          <a:p>
            <a:endParaRPr lang="en-TR" sz="2400" dirty="0"/>
          </a:p>
        </p:txBody>
      </p:sp>
      <p:pic>
        <p:nvPicPr>
          <p:cNvPr id="5" name="Picture 4" descr="Red blood cells suspended in mid-air">
            <a:extLst>
              <a:ext uri="{FF2B5EF4-FFF2-40B4-BE49-F238E27FC236}">
                <a16:creationId xmlns:a16="http://schemas.microsoft.com/office/drawing/2014/main" id="{7F901149-C856-4C4F-8161-B67EEDB84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3" r="28075"/>
          <a:stretch/>
        </p:blipFill>
        <p:spPr>
          <a:xfrm>
            <a:off x="9918700" y="10"/>
            <a:ext cx="227329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9367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34AA-7A69-0F46-890C-6792BF59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912156"/>
            <a:ext cx="4212625" cy="509561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Optimization of coagulation</a:t>
            </a:r>
            <a:b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1.Assess coagulation status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2.Employ goal directed therapy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3.Assess true cause of bleeding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4.Consider rational use of FFP</a:t>
            </a:r>
            <a:endParaRPr lang="en-TR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3F8A81-12CB-4436-818F-6D4982047A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972801"/>
              </p:ext>
            </p:extLst>
          </p:nvPr>
        </p:nvGraphicFramePr>
        <p:xfrm>
          <a:off x="4572000" y="295834"/>
          <a:ext cx="7436224" cy="6427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3438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B290-9026-C045-8001-5E68F19C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3" y="115204"/>
            <a:ext cx="8449932" cy="1807305"/>
          </a:xfrm>
        </p:spPr>
        <p:txBody>
          <a:bodyPr>
            <a:normAutofit/>
          </a:bodyPr>
          <a:lstStyle/>
          <a:p>
            <a:r>
              <a:rPr lang="en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Patient-centered decision making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A8F97F3-2144-4C8A-8CFF-AB456196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62" b="-1"/>
          <a:stretch/>
        </p:blipFill>
        <p:spPr>
          <a:xfrm>
            <a:off x="7762673" y="0"/>
            <a:ext cx="3978290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D0CA1-3D9E-294D-B1F6-8E68CA752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98" y="1712891"/>
            <a:ext cx="7404846" cy="477998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about treatment, benefits and risks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to tailor PBM approach due to specific religious and cultural factors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informed consent for transfusion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a comprehensive informed consent with an open discussion between physician and patient is a vital component of patient centered decision making process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92130F57-A390-3A4F-B495-C3D6A5EA2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541434" y="2617261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1A157B0-F301-A74E-A96A-390CD73321A4}"/>
              </a:ext>
            </a:extLst>
          </p:cNvPr>
          <p:cNvSpPr/>
          <p:nvPr/>
        </p:nvSpPr>
        <p:spPr>
          <a:xfrm>
            <a:off x="5971305" y="3699162"/>
            <a:ext cx="144543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88209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68D44-85D2-BF4C-BB28-F7A4DCCE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39" y="167415"/>
            <a:ext cx="10515600" cy="1325563"/>
          </a:xfrm>
        </p:spPr>
        <p:txBody>
          <a:bodyPr>
            <a:normAutofit/>
          </a:bodyPr>
          <a:lstStyle/>
          <a:p>
            <a:r>
              <a:rPr lang="en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784A4-2C17-F049-B7FD-892DBE46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39" y="1170049"/>
            <a:ext cx="11493661" cy="52837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improve patient care centered PBM, a comprehensive  approach to the bleeding, coagulopathic, or anemic patient is suggested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inappropriate RBC transfusion related increased morbidity and/or mortality, conservative over a liberal transfusion approach is recommended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tr-T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Although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paradigm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shift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standard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transfusion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PcBM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accelareted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standard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might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time…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8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C57F36-FD87-6247-9A0F-37046E8FA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92" y="1903032"/>
            <a:ext cx="7415807" cy="465169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system’s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quality-improvement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drivers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aligned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patient-centered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collaboratively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time &amp;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focuses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preferences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respecting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socioeconomic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a role in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manner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369AE02-2723-0D45-9F73-F77C19917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38" b="2"/>
          <a:stretch/>
        </p:blipFill>
        <p:spPr>
          <a:xfrm>
            <a:off x="7644512" y="1130299"/>
            <a:ext cx="4454811" cy="545106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9842B643-E0FB-B54D-9A81-096660B9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93" y="124239"/>
            <a:ext cx="9803407" cy="1434415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Patient-Centered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63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ED0135-F02F-257D-4888-3C4068546BA7}"/>
              </a:ext>
            </a:extLst>
          </p:cNvPr>
          <p:cNvSpPr txBox="1"/>
          <p:nvPr/>
        </p:nvSpPr>
        <p:spPr>
          <a:xfrm>
            <a:off x="4828668" y="3184960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leil" panose="02000503030000020004" pitchFamily="50" charset="0"/>
              </a:rPr>
              <a:t>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E13F90-358D-1EA8-DD23-8703A9333445}"/>
              </a:ext>
            </a:extLst>
          </p:cNvPr>
          <p:cNvSpPr txBox="1"/>
          <p:nvPr/>
        </p:nvSpPr>
        <p:spPr>
          <a:xfrm>
            <a:off x="3156436" y="4151575"/>
            <a:ext cx="5879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Berrin</a:t>
            </a:r>
            <a:r>
              <a:rPr lang="pt-BR" sz="40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40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Gunaydin</a:t>
            </a:r>
            <a:r>
              <a:rPr lang="pt-BR" sz="40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</a:p>
          <a:p>
            <a:pPr algn="ctr"/>
            <a:r>
              <a:rPr lang="pt-BR" sz="40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  <a:hlinkClick r:id="rId3"/>
              </a:rPr>
              <a:t>gunaydin@gazi.edu.tr</a:t>
            </a:r>
            <a:endParaRPr lang="pt-BR" sz="30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344E174-C7F9-BFE2-1EE4-DDA23A688E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975" y="5831947"/>
          <a:ext cx="2904050" cy="70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CorelDRAW" r:id="rId4" imgW="2140810" imgH="519061" progId="CorelDraw.Graphic.23">
                  <p:embed/>
                </p:oleObj>
              </mc:Choice>
              <mc:Fallback>
                <p:oleObj name="CorelDRAW" r:id="rId4" imgW="2140810" imgH="519061" progId="CorelDraw.Graphic.23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344E174-C7F9-BFE2-1EE4-DDA23A68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3975" y="5831947"/>
                        <a:ext cx="2904050" cy="703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75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21F37F-C675-EF4E-9BC8-C57E4FD0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9148"/>
            <a:ext cx="10515600" cy="80610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lang="tr-T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73C66B-A511-9642-B65C-516675A0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100068"/>
            <a:ext cx="11523870" cy="559890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providers-health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scores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providers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morale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allocation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expenses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margins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676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6201B46E-DA87-C041-907B-2F90E71E4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7930" y="250481"/>
            <a:ext cx="9534870" cy="7191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For teaching Patient-Centered Care 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A396575-B0C8-0241-944C-7038735F6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8113" y="1090129"/>
            <a:ext cx="11406809" cy="5280854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Continuum of care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Multidisciplinary health care team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Effective communication skills, advocacy skills and social understanding with patients of all ages and their families within diverse and multicultural contexts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Appropriate professional, ethical and gender competent behavior with patients and members of the health care team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tr-TR" sz="2800" dirty="0">
                <a:latin typeface="Arial" panose="020B0604020202020204" pitchFamily="34" charset="0"/>
                <a:cs typeface="Arial" panose="020B0604020202020204" pitchFamily="34" charset="0"/>
              </a:rPr>
              <a:t>Familiarity with the medico-legal responsibilities 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An awareness of health care quality improvement activities are required</a:t>
            </a:r>
          </a:p>
        </p:txBody>
      </p:sp>
    </p:spTree>
    <p:extLst>
      <p:ext uri="{BB962C8B-B14F-4D97-AF65-F5344CB8AC3E}">
        <p14:creationId xmlns:p14="http://schemas.microsoft.com/office/powerpoint/2010/main" val="356815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748D1D5-C4E4-F049-AF5C-5F8F9A9B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96670" cy="827571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Disciplinary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Team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br>
              <a:rPr lang="tr-T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4A223DA-5E72-E747-9874-D5CE80657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78" y="1103244"/>
            <a:ext cx="10515600" cy="48649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increasingly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bringing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whom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independently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Multidisciplinary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3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63" y="242020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CEC791F-92C2-7540-A29B-1FA3D9031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54" y="637762"/>
            <a:ext cx="5576770" cy="557677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5276A80-A5D5-9B48-85FA-C2D43B7BC15B}"/>
              </a:ext>
            </a:extLst>
          </p:cNvPr>
          <p:cNvSpPr txBox="1"/>
          <p:nvPr/>
        </p:nvSpPr>
        <p:spPr>
          <a:xfrm>
            <a:off x="7340601" y="3218212"/>
            <a:ext cx="4919838" cy="271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14313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22 National Societies contributed </a:t>
            </a:r>
          </a:p>
          <a:p>
            <a:pPr marL="214313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Guidelines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launched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2023)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B69F2-7916-3742-B9DD-1F2611AAEA58}"/>
              </a:ext>
            </a:extLst>
          </p:cNvPr>
          <p:cNvSpPr txBox="1"/>
          <p:nvPr/>
        </p:nvSpPr>
        <p:spPr>
          <a:xfrm>
            <a:off x="1243941" y="628738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tr-T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tr-T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2019- </a:t>
            </a:r>
            <a:r>
              <a:rPr lang="tr-T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tr-T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20, 2022 </a:t>
            </a:r>
          </a:p>
        </p:txBody>
      </p:sp>
    </p:spTree>
    <p:extLst>
      <p:ext uri="{BB962C8B-B14F-4D97-AF65-F5344CB8AC3E}">
        <p14:creationId xmlns:p14="http://schemas.microsoft.com/office/powerpoint/2010/main" val="348668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EC9F6D-A6B8-5247-AA43-892D7433A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60399"/>
              </p:ext>
            </p:extLst>
          </p:nvPr>
        </p:nvGraphicFramePr>
        <p:xfrm>
          <a:off x="1425388" y="171637"/>
          <a:ext cx="9386047" cy="331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0B57687-1DA1-2746-90DE-CE6BD79730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081487"/>
              </p:ext>
            </p:extLst>
          </p:nvPr>
        </p:nvGraphicFramePr>
        <p:xfrm>
          <a:off x="1573306" y="3631999"/>
          <a:ext cx="9229165" cy="331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13 Resim">
            <a:extLst>
              <a:ext uri="{FF2B5EF4-FFF2-40B4-BE49-F238E27FC236}">
                <a16:creationId xmlns:a16="http://schemas.microsoft.com/office/drawing/2014/main" id="{8F832D46-AF93-A646-A7F2-34F80F70BB34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49" y="541014"/>
            <a:ext cx="1317195" cy="182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DDCC33E-2F74-054B-AF39-B163DAA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63168" y="487227"/>
            <a:ext cx="1533049" cy="195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EA2CF2-A5C0-8F44-BBF6-ECA1A772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86066" y="491954"/>
            <a:ext cx="1523943" cy="19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D5AA03A-D355-964C-872E-0B7950BC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50450" y="3952615"/>
            <a:ext cx="1461894" cy="19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8F33AFB-4547-3A43-A9C0-AA616C2A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56937" y="3918273"/>
            <a:ext cx="1584722" cy="196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44A2992-571A-F94E-A13C-43230D70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99853" y="3958614"/>
            <a:ext cx="1461894" cy="190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49B550-CCBB-B040-B3A1-D98A4C71ED57}"/>
              </a:ext>
            </a:extLst>
          </p:cNvPr>
          <p:cNvSpPr txBox="1">
            <a:spLocks/>
          </p:cNvSpPr>
          <p:nvPr/>
        </p:nvSpPr>
        <p:spPr>
          <a:xfrm>
            <a:off x="475012" y="3236161"/>
            <a:ext cx="11340935" cy="755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National Guidelines</a:t>
            </a:r>
          </a:p>
        </p:txBody>
      </p:sp>
    </p:spTree>
    <p:extLst>
      <p:ext uri="{BB962C8B-B14F-4D97-AF65-F5344CB8AC3E}">
        <p14:creationId xmlns:p14="http://schemas.microsoft.com/office/powerpoint/2010/main" val="8707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EDB08ED-4847-4D09-9640-5E96006658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52" y="29078"/>
            <a:ext cx="9182202" cy="65121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CB0622-9694-EC4A-BE2C-E8B09C69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59" y="3604012"/>
            <a:ext cx="3145906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altLang="tr-TR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</a:t>
            </a:r>
            <a:endParaRPr kumimoji="0" lang="tr-TR" altLang="tr-T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7FD32-C192-5D47-B9D1-2499BFE32E81}"/>
              </a:ext>
            </a:extLst>
          </p:cNvPr>
          <p:cNvSpPr/>
          <p:nvPr/>
        </p:nvSpPr>
        <p:spPr>
          <a:xfrm>
            <a:off x="145776" y="6000584"/>
            <a:ext cx="11900452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Technical Assistance Project on improving the blood transfusion management system in Turkey</a:t>
            </a:r>
          </a:p>
          <a:p>
            <a:pPr algn="ctr"/>
            <a:endParaRPr lang="en-T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5743B-F1E4-DC41-A0B8-7554D884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prstClr val="white"/>
                </a:solidFill>
                <a:latin typeface="Euphemia"/>
              </a:rPr>
              <a:t>Prof.Dr.Berrin Günaydın</a:t>
            </a:r>
            <a:endParaRPr lang="tr-TR" dirty="0">
              <a:solidFill>
                <a:prstClr val="white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8154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12359</TotalTime>
  <Words>2858</Words>
  <Application>Microsoft Macintosh PowerPoint</Application>
  <PresentationFormat>Widescreen</PresentationFormat>
  <Paragraphs>366</Paragraphs>
  <Slides>30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Euphemia</vt:lpstr>
      <vt:lpstr>Soleil</vt:lpstr>
      <vt:lpstr>Times New Roman</vt:lpstr>
      <vt:lpstr>Ubuntu</vt:lpstr>
      <vt:lpstr>Wingdings</vt:lpstr>
      <vt:lpstr>Office Theme</vt:lpstr>
      <vt:lpstr>Bit Eşlem Resmi</vt:lpstr>
      <vt:lpstr>CorelDRAW</vt:lpstr>
      <vt:lpstr>PowerPoint Presentation</vt:lpstr>
      <vt:lpstr>PowerPoint Presentation</vt:lpstr>
      <vt:lpstr>Patient-Centered Care</vt:lpstr>
      <vt:lpstr>Targets</vt:lpstr>
      <vt:lpstr>For teaching Patient-Centered Care </vt:lpstr>
      <vt:lpstr>Multi-Disciplinary Team Approach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Online education  (2 day long) to physicians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Adopting aPBM implementation  </vt:lpstr>
      <vt:lpstr>Preoperative optimal levels for a surgical patient</vt:lpstr>
      <vt:lpstr>PowerPoint Presentation</vt:lpstr>
      <vt:lpstr>Contraindications and dose regimen for FCM (ferric carboxymaltose)  </vt:lpstr>
      <vt:lpstr>How long does it take to reach optimal Hb levels using FCM in patients with iron deficiency anemia ?</vt:lpstr>
      <vt:lpstr>II. Blood conservation</vt:lpstr>
      <vt:lpstr>III. Optimization of coagulation  1.Assess coagulation status 2.Employ goal directed therapy 3.Assess true cause of bleeding 4.Consider rational use of FFP</vt:lpstr>
      <vt:lpstr>IV. Patient-centered decision making</vt:lpstr>
      <vt:lpstr>Comments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CENTERED INTERDISCIPLINARY TEAM APPROACH  PBM</dc:title>
  <dc:creator>berrin günaydın</dc:creator>
  <cp:lastModifiedBy>berrin günaydın</cp:lastModifiedBy>
  <cp:revision>209</cp:revision>
  <dcterms:created xsi:type="dcterms:W3CDTF">2022-02-18T07:02:28Z</dcterms:created>
  <dcterms:modified xsi:type="dcterms:W3CDTF">2023-04-22T17:26:59Z</dcterms:modified>
</cp:coreProperties>
</file>